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  <p:sldMasterId id="2147493467" r:id="rId6"/>
  </p:sldMasterIdLst>
  <p:sldIdLst>
    <p:sldId id="259" r:id="rId7"/>
    <p:sldId id="260" r:id="rId8"/>
    <p:sldId id="261" r:id="rId9"/>
    <p:sldId id="262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59" autoAdjust="0"/>
    <p:restoredTop sz="94687"/>
  </p:normalViewPr>
  <p:slideViewPr>
    <p:cSldViewPr snapToGrid="0" snapToObjects="1">
      <p:cViewPr varScale="1">
        <p:scale>
          <a:sx n="122" d="100"/>
          <a:sy n="122" d="100"/>
        </p:scale>
        <p:origin x="200" y="16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6/3/16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44277"/>
            <a:ext cx="4038600" cy="339407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44277"/>
            <a:ext cx="4038600" cy="339407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6/3/16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6/3/16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6/3/16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6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6/3/16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6/3/16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6/3/16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9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98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9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9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07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2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83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4325" y="0"/>
            <a:ext cx="9178325" cy="1200150"/>
          </a:xfrm>
          <a:prstGeom prst="rect">
            <a:avLst/>
          </a:prstGeom>
          <a:solidFill>
            <a:srgbClr val="100E4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4277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CA21-89C5-A040-B01E-D208A7FA3D8D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  <p:sldLayoutId id="2147493485" r:id="rId4"/>
    <p:sldLayoutId id="2147493486" r:id="rId5"/>
    <p:sldLayoutId id="2147493487" r:id="rId6"/>
    <p:sldLayoutId id="2147493488" r:id="rId7"/>
    <p:sldLayoutId id="2147493489" r:id="rId8"/>
    <p:sldLayoutId id="2147493490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56F7-E2D5-EF4D-B3EB-3635D9B80BFE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88650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/>
              <a:t>Heading </a:t>
            </a:r>
            <a:r>
              <a:rPr lang="en-US" smtClean="0"/>
              <a:t>here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375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Subheading/Presenter’s Name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01280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37" y="614749"/>
            <a:ext cx="2178672" cy="4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7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Lorem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dolor sit </a:t>
            </a:r>
            <a:r>
              <a:rPr lang="en-US" dirty="0" err="1" smtClean="0">
                <a:latin typeface="Arial"/>
                <a:cs typeface="Arial"/>
              </a:rPr>
              <a:t>amet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consectetur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adipiscing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Donec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faucibus</a:t>
            </a:r>
            <a:r>
              <a:rPr lang="en-US" dirty="0" smtClean="0">
                <a:latin typeface="Arial"/>
                <a:cs typeface="Arial"/>
              </a:rPr>
              <a:t> quam vitae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pulvinar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suscipit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aliquam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Etiam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viverra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sem</a:t>
            </a:r>
            <a:r>
              <a:rPr lang="en-US" dirty="0" smtClean="0">
                <a:latin typeface="Arial"/>
                <a:cs typeface="Arial"/>
              </a:rPr>
              <a:t> a </a:t>
            </a:r>
            <a:r>
              <a:rPr lang="en-US" dirty="0" err="1" smtClean="0">
                <a:latin typeface="Arial"/>
                <a:cs typeface="Arial"/>
              </a:rPr>
              <a:t>massa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lacinia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imperdiet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 smtClean="0"/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Nulla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dignissim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tellus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edget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vestibulum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bibem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dumorem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ipsum</a:t>
            </a:r>
            <a:r>
              <a:rPr lang="en-US" dirty="0">
                <a:latin typeface="Arial"/>
                <a:cs typeface="Arial"/>
              </a:rPr>
              <a:t> dolor sit </a:t>
            </a:r>
            <a:r>
              <a:rPr lang="en-US" dirty="0" err="1">
                <a:latin typeface="Arial"/>
                <a:cs typeface="Arial"/>
              </a:rPr>
              <a:t>amet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consectetur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adipiscing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Maecenas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dirty="0" err="1" smtClean="0">
                <a:latin typeface="Arial"/>
                <a:cs typeface="Arial"/>
              </a:rPr>
              <a:t>scelerisque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Etiam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viverra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sem</a:t>
            </a:r>
            <a:r>
              <a:rPr lang="en-US" dirty="0">
                <a:latin typeface="Arial"/>
                <a:cs typeface="Arial"/>
              </a:rPr>
              <a:t> a </a:t>
            </a:r>
            <a:r>
              <a:rPr lang="en-US" dirty="0" err="1">
                <a:latin typeface="Arial"/>
                <a:cs typeface="Arial"/>
              </a:rPr>
              <a:t>massa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lacinia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imperdiet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Nulla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dignissim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tellus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edget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vestibulum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bibemdum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1" y="1368003"/>
            <a:ext cx="4038599" cy="32703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Subheading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Subheading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-oakleaf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blue-oakleaf-template.potx</Template>
  <TotalTime>1137</TotalTime>
  <Words>209</Words>
  <Application>Microsoft Macintosh PowerPoint</Application>
  <PresentationFormat>On-screen Show (16:9)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Arial</vt:lpstr>
      <vt:lpstr>blue-oakleaf-template</vt:lpstr>
      <vt:lpstr>1_Custom Design</vt:lpstr>
      <vt:lpstr>Custom Design</vt:lpstr>
      <vt:lpstr>PowerPoint Presentation</vt:lpstr>
      <vt:lpstr>Heading Here</vt:lpstr>
      <vt:lpstr>Heading Here</vt:lpstr>
      <vt:lpstr>Heading Here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Tubach, Christa</cp:lastModifiedBy>
  <cp:revision>61</cp:revision>
  <cp:lastPrinted>2016-06-03T14:32:14Z</cp:lastPrinted>
  <dcterms:created xsi:type="dcterms:W3CDTF">2010-04-12T23:12:02Z</dcterms:created>
  <dcterms:modified xsi:type="dcterms:W3CDTF">2016-06-03T18:01:46Z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