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59037"/>
            <a:ext cx="4038600" cy="4525433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9037"/>
            <a:ext cx="4038600" cy="4525433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60020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9037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890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Heading 1 here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4628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/>
              <a:t>Heading 2 here</a:t>
            </a:r>
            <a:endParaRPr lang="en-US" sz="3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411576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50853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1" y="1765166"/>
            <a:ext cx="4038599" cy="43604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-oakleaf-standard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blue-oakleaf-standard-template.potx</Template>
  <TotalTime>571</TotalTime>
  <Words>215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blue-oakleaf-standard-template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61</cp:revision>
  <dcterms:created xsi:type="dcterms:W3CDTF">2010-04-12T23:12:02Z</dcterms:created>
  <dcterms:modified xsi:type="dcterms:W3CDTF">2015-01-21T16:14:42Z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