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sldIdLst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-100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4277"/>
            <a:ext cx="4038600" cy="339407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44277"/>
            <a:ext cx="4038600" cy="33940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200150"/>
          </a:xfrm>
          <a:prstGeom prst="rect">
            <a:avLst/>
          </a:prstGeom>
          <a:solidFill>
            <a:srgbClr val="100E4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4277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6813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Heading 1 here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8471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/>
              <a:t>Heading 2 here</a:t>
            </a:r>
            <a:endParaRPr lang="en-US" sz="3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08682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01280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0" y="1323874"/>
            <a:ext cx="4038599" cy="32703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-oakleaf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blue-oakleaf-template.potx</Template>
  <TotalTime>543</TotalTime>
  <Words>215</Words>
  <Application>Microsoft Macintosh PowerPoint</Application>
  <PresentationFormat>On-screen Show (16:9)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blue-oakleaf-template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53</cp:revision>
  <dcterms:created xsi:type="dcterms:W3CDTF">2010-04-12T23:12:02Z</dcterms:created>
  <dcterms:modified xsi:type="dcterms:W3CDTF">2015-01-21T16:21:54Z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