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79" r:id="rId5"/>
    <p:sldMasterId id="2147493467" r:id="rId6"/>
  </p:sldMasterIdLst>
  <p:handoutMasterIdLst>
    <p:handoutMasterId r:id="rId11"/>
  </p:handoutMasterIdLst>
  <p:sldIdLst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938"/>
    <a:srgbClr val="002868"/>
    <a:srgbClr val="100E42"/>
    <a:srgbClr val="10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8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0BE6C-4C0C-8046-BBFD-371AD798216A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EFCB1-D51F-8E41-88AA-D42180FBB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09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1/21/15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4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59037"/>
            <a:ext cx="4038600" cy="4525433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59037"/>
            <a:ext cx="4038600" cy="4525433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6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6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1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9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4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48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9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88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98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97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97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3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4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07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25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9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83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4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4325" y="0"/>
            <a:ext cx="9178325" cy="1600200"/>
          </a:xfrm>
          <a:prstGeom prst="rect">
            <a:avLst/>
          </a:prstGeom>
          <a:solidFill>
            <a:srgbClr val="100E2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59037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3" r:id="rId2"/>
    <p:sldLayoutId id="2147493484" r:id="rId3"/>
    <p:sldLayoutId id="2147493485" r:id="rId4"/>
    <p:sldLayoutId id="2147493486" r:id="rId5"/>
    <p:sldLayoutId id="2147493487" r:id="rId6"/>
    <p:sldLayoutId id="2147493488" r:id="rId7"/>
    <p:sldLayoutId id="2147493489" r:id="rId8"/>
    <p:sldLayoutId id="2147493490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0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8908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Heading 1 here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46282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/>
              <a:t>Heading 2 here</a:t>
            </a:r>
            <a:endParaRPr lang="en-US" sz="36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411576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Subheading/Presenter’s Name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50853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Date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678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rial"/>
                <a:cs typeface="Arial"/>
              </a:rPr>
              <a:t>Lorem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dolor sit </a:t>
            </a:r>
            <a:r>
              <a:rPr lang="en-US" dirty="0" err="1" smtClean="0">
                <a:latin typeface="Arial"/>
                <a:cs typeface="Arial"/>
              </a:rPr>
              <a:t>amet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consectetur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adipiscing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Donec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faucibus</a:t>
            </a:r>
            <a:r>
              <a:rPr lang="en-US" dirty="0" smtClean="0">
                <a:latin typeface="Arial"/>
                <a:cs typeface="Arial"/>
              </a:rPr>
              <a:t> quam vitae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pulvinar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suscipit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aliquam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Etiam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viverra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sem</a:t>
            </a:r>
            <a:r>
              <a:rPr lang="en-US" dirty="0" smtClean="0">
                <a:latin typeface="Arial"/>
                <a:cs typeface="Arial"/>
              </a:rPr>
              <a:t> a </a:t>
            </a:r>
            <a:r>
              <a:rPr lang="en-US" dirty="0" err="1" smtClean="0">
                <a:latin typeface="Arial"/>
                <a:cs typeface="Arial"/>
              </a:rPr>
              <a:t>massa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lacinia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imperdiet</a:t>
            </a:r>
            <a:r>
              <a:rPr lang="en-US" dirty="0" smtClean="0">
                <a:latin typeface="Arial"/>
                <a:cs typeface="Arial"/>
              </a:rPr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 smtClean="0"/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Nulla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dignissim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tellus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edget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vestibulum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bibem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dumorem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ipsum</a:t>
            </a:r>
            <a:r>
              <a:rPr lang="en-US" dirty="0">
                <a:latin typeface="Arial"/>
                <a:cs typeface="Arial"/>
              </a:rPr>
              <a:t> dolor sit </a:t>
            </a:r>
            <a:r>
              <a:rPr lang="en-US" dirty="0" err="1">
                <a:latin typeface="Arial"/>
                <a:cs typeface="Arial"/>
              </a:rPr>
              <a:t>amet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consectetur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adipiscing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Maecenas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dirty="0" err="1" smtClean="0">
                <a:latin typeface="Arial"/>
                <a:cs typeface="Arial"/>
              </a:rPr>
              <a:t>scelerisque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Etiam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viverra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sem</a:t>
            </a:r>
            <a:r>
              <a:rPr lang="en-US" dirty="0">
                <a:latin typeface="Arial"/>
                <a:cs typeface="Arial"/>
              </a:rPr>
              <a:t> a </a:t>
            </a:r>
            <a:r>
              <a:rPr lang="en-US" dirty="0" err="1">
                <a:latin typeface="Arial"/>
                <a:cs typeface="Arial"/>
              </a:rPr>
              <a:t>massa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lacinia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imperdiet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Nulla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dignissim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tellus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edget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vestibulum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bibemdum</a:t>
            </a:r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0724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48201" y="1765166"/>
            <a:ext cx="4038599" cy="43604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Subheading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Subheading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023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ue-standard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blue-standard-template.potx</Template>
  <TotalTime>570</TotalTime>
  <Words>215</Words>
  <Application>Microsoft Macintosh PowerPoint</Application>
  <PresentationFormat>On-screen Show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blue-standard-template</vt:lpstr>
      <vt:lpstr>1_Custom Design</vt:lpstr>
      <vt:lpstr>Custom Design</vt:lpstr>
      <vt:lpstr>PowerPoint Presentation</vt:lpstr>
      <vt:lpstr>Heading Here</vt:lpstr>
      <vt:lpstr>Heading Here</vt:lpstr>
      <vt:lpstr>Heading Here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CBallestrini</cp:lastModifiedBy>
  <cp:revision>60</cp:revision>
  <dcterms:created xsi:type="dcterms:W3CDTF">2010-04-12T23:12:02Z</dcterms:created>
  <dcterms:modified xsi:type="dcterms:W3CDTF">2015-01-21T16:22:16Z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