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handoutMasterIdLst>
    <p:handoutMasterId r:id="rId11"/>
  </p:handoutMasterIdLst>
  <p:sldIdLst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938"/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088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BE6C-4C0C-8046-BBFD-371AD798216A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FCB1-D51F-8E41-88AA-D42180FBB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9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44277"/>
            <a:ext cx="4038600" cy="339407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44277"/>
            <a:ext cx="4038600" cy="33940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200150"/>
          </a:xfrm>
          <a:prstGeom prst="rect">
            <a:avLst/>
          </a:prstGeom>
          <a:solidFill>
            <a:srgbClr val="100E2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4277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66813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Heading 1 here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8471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/>
              <a:t>Heading 2 here</a:t>
            </a:r>
            <a:endParaRPr lang="en-US" sz="36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308682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01280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0" y="1323874"/>
            <a:ext cx="4038599" cy="32703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ue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blue-template.potx</Template>
  <TotalTime>551</TotalTime>
  <Words>215</Words>
  <Application>Microsoft Macintosh PowerPoint</Application>
  <PresentationFormat>On-screen Show (16:9)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blue-template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CBallestrini</cp:lastModifiedBy>
  <cp:revision>55</cp:revision>
  <dcterms:created xsi:type="dcterms:W3CDTF">2010-04-12T23:12:02Z</dcterms:created>
  <dcterms:modified xsi:type="dcterms:W3CDTF">2015-01-21T16:22:35Z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