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  <p:sldId id="257" r:id="rId3"/>
    <p:sldId id="260" r:id="rId4"/>
    <p:sldId id="261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55" autoAdjust="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6"/>
            <a:ext cx="7772400" cy="147002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Headline</a:t>
            </a:r>
            <a:br>
              <a:rPr lang="en-US" dirty="0" smtClean="0"/>
            </a:br>
            <a:r>
              <a:rPr lang="en-US" dirty="0" err="1" smtClean="0"/>
              <a:t>Headline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669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Presenter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1371600" y="4554538"/>
            <a:ext cx="6400800" cy="5715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z="2400" dirty="0" smtClean="0"/>
              <a:t>Date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25617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71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356351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7973C7E7-8BAA-B64C-84A4-EA5BDD8A7F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738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1043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1043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356351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7973C7E7-8BAA-B64C-84A4-EA5BDD8A7F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564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1352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61352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57200" y="6356351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7973C7E7-8BAA-B64C-84A4-EA5BDD8A7F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103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57200" y="6356351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7973C7E7-8BAA-B64C-84A4-EA5BDD8A7F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897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3DC5A565-678E-ED44-B4F7-486892E794BE}" type="datetimeFigureOut">
              <a:rPr lang="en-US" smtClean="0"/>
              <a:t>8/20/2014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3C7E7-8BAA-B64C-84A4-EA5BDD8A7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0157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56568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4607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2" y="6356351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7973C7E7-8BAA-B64C-84A4-EA5BDD8A7F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5207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538445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390050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105184"/>
            <a:ext cx="5486400" cy="6643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46683" y="6356351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7973C7E7-8BAA-B64C-84A4-EA5BDD8A7F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39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16303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356351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7973C7E7-8BAA-B64C-84A4-EA5BDD8A7F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548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513765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51376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356351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7973C7E7-8BAA-B64C-84A4-EA5BDD8A7F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312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1546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3C7E7-8BAA-B64C-84A4-EA5BDD8A7F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982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Headline</a:t>
            </a:r>
            <a:br>
              <a:rPr lang="en-US" dirty="0" smtClean="0"/>
            </a:br>
            <a:r>
              <a:rPr lang="en-US" dirty="0" err="1" smtClean="0"/>
              <a:t>Headline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Presenter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202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Headline</a:t>
            </a:r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Subhead</a:t>
            </a:r>
          </a:p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dolor sit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quam vitae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pulvinar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Etiam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lacinia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quam vitae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pulvinar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an example of highlighted text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scelerisque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032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b="1" dirty="0"/>
              <a:t>Subhead</a:t>
            </a:r>
          </a:p>
          <a:p>
            <a:r>
              <a:rPr lang="en-US" sz="1900" dirty="0" err="1"/>
              <a:t>Lorem</a:t>
            </a:r>
            <a:r>
              <a:rPr lang="en-US" sz="1900" dirty="0"/>
              <a:t> </a:t>
            </a:r>
            <a:r>
              <a:rPr lang="en-US" sz="1900" dirty="0" err="1"/>
              <a:t>ipsum</a:t>
            </a:r>
            <a:r>
              <a:rPr lang="en-US" sz="1900" dirty="0"/>
              <a:t> dolor sit </a:t>
            </a:r>
            <a:r>
              <a:rPr lang="en-US" sz="1900" dirty="0" err="1"/>
              <a:t>amet</a:t>
            </a:r>
            <a:r>
              <a:rPr lang="en-US" sz="1900" dirty="0"/>
              <a:t>, </a:t>
            </a:r>
            <a:r>
              <a:rPr lang="en-US" sz="1900" dirty="0" err="1"/>
              <a:t>consectetur</a:t>
            </a:r>
            <a:r>
              <a:rPr lang="en-US" sz="1900" dirty="0"/>
              <a:t> </a:t>
            </a:r>
            <a:r>
              <a:rPr lang="en-US" sz="1900" dirty="0" err="1"/>
              <a:t>adipiscing</a:t>
            </a:r>
            <a:r>
              <a:rPr lang="en-US" sz="1900" dirty="0"/>
              <a:t> </a:t>
            </a:r>
            <a:r>
              <a:rPr lang="en-US" sz="1900" dirty="0" err="1"/>
              <a:t>elit</a:t>
            </a:r>
            <a:endParaRPr lang="en-US" sz="1900" dirty="0"/>
          </a:p>
          <a:p>
            <a:r>
              <a:rPr lang="en-US" sz="1900" dirty="0" err="1"/>
              <a:t>Donec</a:t>
            </a:r>
            <a:r>
              <a:rPr lang="en-US" sz="1900" dirty="0"/>
              <a:t> </a:t>
            </a:r>
            <a:r>
              <a:rPr lang="en-US" sz="1900" dirty="0" err="1"/>
              <a:t>faucibus</a:t>
            </a:r>
            <a:r>
              <a:rPr lang="en-US" sz="1900" dirty="0"/>
              <a:t> quam vitae </a:t>
            </a:r>
            <a:r>
              <a:rPr lang="en-US" sz="1900" dirty="0" err="1"/>
              <a:t>ipsum</a:t>
            </a:r>
            <a:r>
              <a:rPr lang="en-US" sz="1900" dirty="0"/>
              <a:t> </a:t>
            </a:r>
            <a:r>
              <a:rPr lang="en-US" sz="1900" dirty="0" err="1"/>
              <a:t>pulvinar</a:t>
            </a:r>
            <a:r>
              <a:rPr lang="en-US" sz="1900" dirty="0"/>
              <a:t>, </a:t>
            </a:r>
            <a:r>
              <a:rPr lang="en-US" sz="1900" dirty="0" err="1"/>
              <a:t>suscipit</a:t>
            </a:r>
            <a:r>
              <a:rPr lang="en-US" sz="1900" dirty="0"/>
              <a:t> </a:t>
            </a:r>
            <a:r>
              <a:rPr lang="en-US" sz="1900" dirty="0" err="1"/>
              <a:t>aliquam</a:t>
            </a:r>
            <a:r>
              <a:rPr lang="en-US" sz="1900" dirty="0"/>
              <a:t> </a:t>
            </a:r>
            <a:r>
              <a:rPr lang="en-US" sz="1900" dirty="0" err="1"/>
              <a:t>diam</a:t>
            </a:r>
            <a:r>
              <a:rPr lang="en-US" sz="1900" dirty="0"/>
              <a:t> </a:t>
            </a:r>
            <a:r>
              <a:rPr lang="en-US" sz="1900" dirty="0" err="1"/>
              <a:t>elementum</a:t>
            </a:r>
            <a:endParaRPr lang="en-US" sz="1900" dirty="0"/>
          </a:p>
          <a:p>
            <a:r>
              <a:rPr lang="en-US" sz="1900" dirty="0"/>
              <a:t>Maecenas </a:t>
            </a:r>
            <a:r>
              <a:rPr lang="en-US" sz="1900" dirty="0" err="1"/>
              <a:t>aliquent</a:t>
            </a:r>
            <a:r>
              <a:rPr lang="en-US" sz="1900" dirty="0"/>
              <a:t> nisi a </a:t>
            </a:r>
            <a:r>
              <a:rPr lang="en-US" sz="1900" dirty="0" err="1"/>
              <a:t>metus</a:t>
            </a:r>
            <a:r>
              <a:rPr lang="en-US" sz="1900" dirty="0"/>
              <a:t> </a:t>
            </a:r>
            <a:r>
              <a:rPr lang="en-US" sz="1900" dirty="0" err="1"/>
              <a:t>luctus</a:t>
            </a:r>
            <a:r>
              <a:rPr lang="en-US" sz="1900" dirty="0"/>
              <a:t> </a:t>
            </a:r>
            <a:r>
              <a:rPr lang="en-US" sz="1900" dirty="0" err="1"/>
              <a:t>scelerisque</a:t>
            </a:r>
            <a:endParaRPr lang="en-US" sz="1900" dirty="0"/>
          </a:p>
          <a:p>
            <a:r>
              <a:rPr lang="en-US" sz="1900" dirty="0" err="1"/>
              <a:t>Etiam</a:t>
            </a:r>
            <a:r>
              <a:rPr lang="en-US" sz="1900" dirty="0"/>
              <a:t> </a:t>
            </a:r>
            <a:r>
              <a:rPr lang="en-US" sz="1900" dirty="0" err="1"/>
              <a:t>viverra</a:t>
            </a:r>
            <a:r>
              <a:rPr lang="en-US" sz="1900" dirty="0"/>
              <a:t> </a:t>
            </a:r>
            <a:r>
              <a:rPr lang="en-US" sz="1900" dirty="0" err="1"/>
              <a:t>sem</a:t>
            </a:r>
            <a:r>
              <a:rPr lang="en-US" sz="1900" dirty="0"/>
              <a:t> a </a:t>
            </a:r>
            <a:r>
              <a:rPr lang="en-US" sz="1900" dirty="0" err="1"/>
              <a:t>massa</a:t>
            </a:r>
            <a:r>
              <a:rPr lang="en-US" sz="1900" dirty="0"/>
              <a:t> </a:t>
            </a:r>
            <a:r>
              <a:rPr lang="en-US" sz="1900" dirty="0" err="1"/>
              <a:t>lacinia</a:t>
            </a:r>
            <a:r>
              <a:rPr lang="en-US" sz="1900" dirty="0"/>
              <a:t> </a:t>
            </a:r>
            <a:r>
              <a:rPr lang="en-US" sz="1900" dirty="0" err="1"/>
              <a:t>imperdiet</a:t>
            </a:r>
            <a:r>
              <a:rPr lang="en-US" sz="1900" dirty="0"/>
              <a:t>. </a:t>
            </a:r>
            <a:r>
              <a:rPr lang="en-US" sz="1900" dirty="0" err="1"/>
              <a:t>Donec</a:t>
            </a:r>
            <a:r>
              <a:rPr lang="en-US" sz="1900" dirty="0"/>
              <a:t> </a:t>
            </a:r>
            <a:r>
              <a:rPr lang="en-US" sz="1900" dirty="0" err="1"/>
              <a:t>faucibus</a:t>
            </a:r>
            <a:r>
              <a:rPr lang="en-US" sz="1900" dirty="0"/>
              <a:t> quam vitae </a:t>
            </a:r>
            <a:r>
              <a:rPr lang="en-US" sz="1900" dirty="0" err="1"/>
              <a:t>ipsum</a:t>
            </a:r>
            <a:r>
              <a:rPr lang="en-US" sz="1900" dirty="0"/>
              <a:t> </a:t>
            </a:r>
            <a:r>
              <a:rPr lang="en-US" sz="1900" dirty="0" err="1"/>
              <a:t>pulvinar</a:t>
            </a:r>
            <a:r>
              <a:rPr lang="en-US" sz="1900" dirty="0"/>
              <a:t>, </a:t>
            </a:r>
            <a:r>
              <a:rPr lang="en-US" sz="1900" dirty="0" err="1"/>
              <a:t>suscipit</a:t>
            </a:r>
            <a:r>
              <a:rPr lang="en-US" sz="1900" dirty="0"/>
              <a:t> </a:t>
            </a:r>
            <a:r>
              <a:rPr lang="en-US" sz="1900" dirty="0" err="1"/>
              <a:t>aliquam</a:t>
            </a:r>
            <a:r>
              <a:rPr lang="en-US" sz="1900" dirty="0"/>
              <a:t> </a:t>
            </a:r>
            <a:r>
              <a:rPr lang="en-US" sz="1900" dirty="0" err="1"/>
              <a:t>diam</a:t>
            </a:r>
            <a:r>
              <a:rPr lang="en-US" sz="1900" dirty="0"/>
              <a:t> </a:t>
            </a:r>
            <a:r>
              <a:rPr lang="en-US" sz="1900" dirty="0" err="1" smtClean="0"/>
              <a:t>elementum</a:t>
            </a:r>
            <a:endParaRPr lang="en-US" sz="1900" dirty="0"/>
          </a:p>
        </p:txBody>
      </p:sp>
      <p:sp>
        <p:nvSpPr>
          <p:cNvPr id="5" name="Rectangle 4"/>
          <p:cNvSpPr/>
          <p:nvPr/>
        </p:nvSpPr>
        <p:spPr>
          <a:xfrm>
            <a:off x="5175682" y="1600201"/>
            <a:ext cx="3511118" cy="400160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684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Subhead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533467"/>
          </a:xfrm>
        </p:spPr>
        <p:txBody>
          <a:bodyPr>
            <a:normAutofit/>
          </a:bodyPr>
          <a:lstStyle/>
          <a:p>
            <a:r>
              <a:rPr lang="en-US" sz="2000" dirty="0" err="1">
                <a:cs typeface="Arial" panose="020B0604020202020204" pitchFamily="34" charset="0"/>
              </a:rPr>
              <a:t>Lorem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ipsum</a:t>
            </a:r>
            <a:r>
              <a:rPr lang="en-US" sz="2000" dirty="0">
                <a:cs typeface="Arial" panose="020B0604020202020204" pitchFamily="34" charset="0"/>
              </a:rPr>
              <a:t> dolor sit </a:t>
            </a:r>
            <a:r>
              <a:rPr lang="en-US" sz="2000" dirty="0" err="1">
                <a:cs typeface="Arial" panose="020B0604020202020204" pitchFamily="34" charset="0"/>
              </a:rPr>
              <a:t>amet</a:t>
            </a:r>
            <a:r>
              <a:rPr lang="en-US" sz="2000" dirty="0">
                <a:cs typeface="Arial" panose="020B0604020202020204" pitchFamily="34" charset="0"/>
              </a:rPr>
              <a:t>, </a:t>
            </a:r>
            <a:r>
              <a:rPr lang="en-US" sz="2000" dirty="0" err="1">
                <a:cs typeface="Arial" panose="020B0604020202020204" pitchFamily="34" charset="0"/>
              </a:rPr>
              <a:t>consectetur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cs typeface="Arial" panose="020B0604020202020204" pitchFamily="34" charset="0"/>
              </a:rPr>
              <a:t>adipiscing</a:t>
            </a:r>
            <a:r>
              <a:rPr lang="en-US" sz="2000" dirty="0" smtClean="0">
                <a:cs typeface="Arial" panose="020B0604020202020204" pitchFamily="34" charset="0"/>
              </a:rPr>
              <a:t>.</a:t>
            </a:r>
            <a:endParaRPr lang="en-US" sz="2000" dirty="0">
              <a:cs typeface="Arial" panose="020B0604020202020204" pitchFamily="34" charset="0"/>
            </a:endParaRPr>
          </a:p>
          <a:p>
            <a:r>
              <a:rPr lang="en-US" sz="2000" dirty="0" err="1">
                <a:cs typeface="Arial" panose="020B0604020202020204" pitchFamily="34" charset="0"/>
              </a:rPr>
              <a:t>Donec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faucibus</a:t>
            </a:r>
            <a:r>
              <a:rPr lang="en-US" sz="2000" dirty="0">
                <a:cs typeface="Arial" panose="020B0604020202020204" pitchFamily="34" charset="0"/>
              </a:rPr>
              <a:t> quam vitae </a:t>
            </a:r>
            <a:r>
              <a:rPr lang="en-US" sz="2000" dirty="0" err="1">
                <a:cs typeface="Arial" panose="020B0604020202020204" pitchFamily="34" charset="0"/>
              </a:rPr>
              <a:t>ipsum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pulvinar</a:t>
            </a:r>
            <a:r>
              <a:rPr lang="en-US" sz="2000" dirty="0">
                <a:cs typeface="Arial" panose="020B0604020202020204" pitchFamily="34" charset="0"/>
              </a:rPr>
              <a:t>, </a:t>
            </a:r>
            <a:r>
              <a:rPr lang="en-US" sz="2000" dirty="0" err="1">
                <a:cs typeface="Arial" panose="020B0604020202020204" pitchFamily="34" charset="0"/>
              </a:rPr>
              <a:t>suscipit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cs typeface="Arial" panose="020B0604020202020204" pitchFamily="34" charset="0"/>
              </a:rPr>
              <a:t>aliquam</a:t>
            </a:r>
            <a:r>
              <a:rPr lang="en-US" sz="2000" dirty="0" smtClean="0">
                <a:cs typeface="Arial" panose="020B0604020202020204" pitchFamily="34" charset="0"/>
              </a:rPr>
              <a:t> </a:t>
            </a:r>
            <a:r>
              <a:rPr lang="en-US" sz="2000" dirty="0"/>
              <a:t>diam</a:t>
            </a:r>
            <a:r>
              <a:rPr lang="en-US" sz="2000" dirty="0" smtClean="0">
                <a:cs typeface="Arial" panose="020B0604020202020204" pitchFamily="34" charset="0"/>
              </a:rPr>
              <a:t>.</a:t>
            </a:r>
          </a:p>
          <a:p>
            <a:r>
              <a:rPr lang="en-US" sz="2000" dirty="0" smtClean="0">
                <a:cs typeface="Arial" panose="020B0604020202020204" pitchFamily="34" charset="0"/>
              </a:rPr>
              <a:t>Maecenas </a:t>
            </a:r>
            <a:r>
              <a:rPr lang="en-US" sz="2000" dirty="0" err="1">
                <a:cs typeface="Arial" panose="020B0604020202020204" pitchFamily="34" charset="0"/>
              </a:rPr>
              <a:t>aliquent</a:t>
            </a:r>
            <a:r>
              <a:rPr lang="en-US" sz="2000" dirty="0">
                <a:cs typeface="Arial" panose="020B0604020202020204" pitchFamily="34" charset="0"/>
              </a:rPr>
              <a:t> nisi a </a:t>
            </a:r>
            <a:r>
              <a:rPr lang="en-US" sz="2000" dirty="0" err="1">
                <a:cs typeface="Arial" panose="020B0604020202020204" pitchFamily="34" charset="0"/>
              </a:rPr>
              <a:t>metus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luctus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cs typeface="Arial" panose="020B0604020202020204" pitchFamily="34" charset="0"/>
              </a:rPr>
              <a:t>scelerisque</a:t>
            </a:r>
            <a:r>
              <a:rPr lang="en-US" sz="2000" dirty="0" smtClean="0">
                <a:cs typeface="Arial" panose="020B0604020202020204" pitchFamily="34" charset="0"/>
              </a:rPr>
              <a:t>.</a:t>
            </a:r>
            <a:endParaRPr lang="en-US" sz="2000" dirty="0">
              <a:cs typeface="Arial" panose="020B06040202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Subhead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533467"/>
          </a:xfrm>
        </p:spPr>
        <p:txBody>
          <a:bodyPr>
            <a:normAutofit/>
          </a:bodyPr>
          <a:lstStyle/>
          <a:p>
            <a:r>
              <a:rPr lang="en-US" sz="2000" dirty="0" err="1"/>
              <a:t>Lorem</a:t>
            </a:r>
            <a:r>
              <a:rPr lang="en-US" sz="2000" dirty="0"/>
              <a:t> </a:t>
            </a:r>
            <a:r>
              <a:rPr lang="en-US" sz="2000" dirty="0" err="1"/>
              <a:t>ipsum</a:t>
            </a:r>
            <a:r>
              <a:rPr lang="en-US" sz="2000" dirty="0"/>
              <a:t> dolor sit </a:t>
            </a:r>
            <a:r>
              <a:rPr lang="en-US" sz="2000" dirty="0" err="1"/>
              <a:t>amet</a:t>
            </a:r>
            <a:r>
              <a:rPr lang="en-US" sz="2000" dirty="0"/>
              <a:t>, </a:t>
            </a:r>
            <a:r>
              <a:rPr lang="en-US" sz="2000" dirty="0" err="1" smtClean="0"/>
              <a:t>consectetur</a:t>
            </a:r>
            <a:r>
              <a:rPr lang="en-US" sz="2000" dirty="0" smtClean="0"/>
              <a:t>.</a:t>
            </a:r>
          </a:p>
          <a:p>
            <a:r>
              <a:rPr lang="en-US" sz="2000" dirty="0" err="1" smtClean="0"/>
              <a:t>Donec</a:t>
            </a:r>
            <a:r>
              <a:rPr lang="en-US" sz="2000" dirty="0" smtClean="0"/>
              <a:t> </a:t>
            </a:r>
            <a:r>
              <a:rPr lang="en-US" sz="2000" dirty="0" err="1"/>
              <a:t>faucibus</a:t>
            </a:r>
            <a:r>
              <a:rPr lang="en-US" sz="2000" dirty="0"/>
              <a:t> quam vitae </a:t>
            </a:r>
            <a:r>
              <a:rPr lang="en-US" sz="2000" dirty="0" err="1"/>
              <a:t>ipsum</a:t>
            </a:r>
            <a:r>
              <a:rPr lang="en-US" sz="2000" dirty="0"/>
              <a:t> </a:t>
            </a:r>
            <a:r>
              <a:rPr lang="en-US" sz="2000" dirty="0" err="1"/>
              <a:t>pulvinar</a:t>
            </a:r>
            <a:r>
              <a:rPr lang="en-US" sz="2000" dirty="0"/>
              <a:t>, </a:t>
            </a:r>
            <a:r>
              <a:rPr lang="en-US" sz="2000" dirty="0" err="1"/>
              <a:t>suscipit</a:t>
            </a:r>
            <a:r>
              <a:rPr lang="en-US" sz="2000" dirty="0"/>
              <a:t> </a:t>
            </a:r>
            <a:r>
              <a:rPr lang="en-US" sz="2000" dirty="0" err="1"/>
              <a:t>aliquam</a:t>
            </a:r>
            <a:r>
              <a:rPr lang="en-US" sz="2000" dirty="0"/>
              <a:t> </a:t>
            </a:r>
            <a:r>
              <a:rPr lang="en-US" sz="2000" dirty="0" smtClean="0"/>
              <a:t>diam.</a:t>
            </a:r>
            <a:endParaRPr lang="en-US" sz="2000" dirty="0"/>
          </a:p>
          <a:p>
            <a:r>
              <a:rPr lang="en-US" sz="2000" dirty="0"/>
              <a:t>Maecenas </a:t>
            </a:r>
            <a:r>
              <a:rPr lang="en-US" sz="2000" dirty="0" err="1"/>
              <a:t>aliquent</a:t>
            </a:r>
            <a:r>
              <a:rPr lang="en-US" sz="2000" dirty="0"/>
              <a:t> nisi a </a:t>
            </a:r>
            <a:r>
              <a:rPr lang="en-US" sz="2000" dirty="0" err="1"/>
              <a:t>metus</a:t>
            </a:r>
            <a:r>
              <a:rPr lang="en-US" sz="2000" dirty="0"/>
              <a:t> </a:t>
            </a:r>
            <a:r>
              <a:rPr lang="en-US" sz="2000" dirty="0" err="1"/>
              <a:t>luctus</a:t>
            </a:r>
            <a:r>
              <a:rPr lang="en-US" sz="2000" dirty="0"/>
              <a:t> </a:t>
            </a:r>
            <a:r>
              <a:rPr lang="en-US" sz="2000" dirty="0" err="1" smtClean="0"/>
              <a:t>scelerisque</a:t>
            </a:r>
            <a:r>
              <a:rPr lang="en-US" sz="2000" dirty="0" smtClean="0"/>
              <a:t>.</a:t>
            </a: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50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159</Words>
  <Application>Microsoft Office PowerPoint</Application>
  <PresentationFormat>On-screen Show (4:3)</PresentationFormat>
  <Paragraphs>25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Headline Headline</vt:lpstr>
      <vt:lpstr>Headline</vt:lpstr>
      <vt:lpstr>Headline</vt:lpstr>
      <vt:lpstr>Headline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CBallestrini</dc:creator>
  <cp:lastModifiedBy>Rosen,Sheryl L.</cp:lastModifiedBy>
  <cp:revision>24</cp:revision>
  <dcterms:created xsi:type="dcterms:W3CDTF">2013-09-03T13:04:14Z</dcterms:created>
  <dcterms:modified xsi:type="dcterms:W3CDTF">2014-08-20T18:28:47Z</dcterms:modified>
</cp:coreProperties>
</file>