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9" r:id="rId3"/>
    <p:sldId id="260" r:id="rId4"/>
    <p:sldId id="261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75" autoAdjust="0"/>
  </p:normalViewPr>
  <p:slideViewPr>
    <p:cSldViewPr snapToGrid="0" snapToObjects="1"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Headline 1 here</a:t>
            </a:r>
            <a:br>
              <a:rPr lang="en-US" dirty="0" smtClean="0"/>
            </a:br>
            <a:r>
              <a:rPr lang="en-US" dirty="0" smtClean="0"/>
              <a:t>Headline 2 here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51802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Presenter’s Name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371600" y="4471988"/>
            <a:ext cx="6400800" cy="419100"/>
          </a:xfrm>
        </p:spPr>
        <p:txBody>
          <a:bodyPr>
            <a:noAutofit/>
          </a:bodyPr>
          <a:lstStyle>
            <a:lvl1pPr marL="0" indent="0" algn="ctr">
              <a:buFont typeface="+mj-lt"/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077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13371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B098AFC2-6C70-5741-9524-AA5F422D61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195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179815"/>
          </a:xfr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179815"/>
          </a:xfr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B098AFC2-6C70-5741-9524-AA5F422D61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070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38696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38696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B098AFC2-6C70-5741-9524-AA5F422D61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230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B098AFC2-6C70-5741-9524-AA5F422D61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243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78903" y="6356350"/>
            <a:ext cx="2133600" cy="365125"/>
          </a:xfrm>
        </p:spPr>
        <p:txBody>
          <a:bodyPr/>
          <a:lstStyle>
            <a:lvl1pPr algn="l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098AFC2-6C70-5741-9524-AA5F422D61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778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Subhead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5572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45397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B098AFC2-6C70-5741-9524-AA5F422D61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838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590875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388372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157613"/>
            <a:ext cx="5486400" cy="697902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2125" y="6356350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B098AFC2-6C70-5741-9524-AA5F422D61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20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230149"/>
          </a:xfrm>
        </p:spPr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B098AFC2-6C70-5741-9524-AA5F422D61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370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6629400" y="274639"/>
            <a:ext cx="2057400" cy="5547322"/>
          </a:xfrm>
        </p:spPr>
        <p:txBody>
          <a:bodyPr vert="eaVert"/>
          <a:lstStyle>
            <a:lvl1pPr>
              <a:defRPr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547322"/>
          </a:xfrm>
        </p:spPr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B098AFC2-6C70-5741-9524-AA5F422D61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60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255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8AFC2-6C70-5741-9524-AA5F422D61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721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Headline 1 here</a:t>
            </a:r>
            <a:br>
              <a:rPr lang="en-US" dirty="0" smtClean="0"/>
            </a:br>
            <a:r>
              <a:rPr lang="en-US" dirty="0" smtClean="0"/>
              <a:t>Headline 2 here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Presenter’s Name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276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tx2">
                    <a:lumMod val="50000"/>
                  </a:schemeClr>
                </a:solidFill>
              </a:rPr>
              <a:t>Subhead</a:t>
            </a:r>
          </a:p>
          <a:p>
            <a:r>
              <a:rPr lang="en-US" sz="2400" dirty="0" err="1"/>
              <a:t>Lorem</a:t>
            </a:r>
            <a:r>
              <a:rPr lang="en-US" sz="2400" dirty="0"/>
              <a:t> </a:t>
            </a:r>
            <a:r>
              <a:rPr lang="en-US" sz="2400" dirty="0" err="1"/>
              <a:t>ipsum</a:t>
            </a:r>
            <a:r>
              <a:rPr lang="en-US" sz="2400" dirty="0"/>
              <a:t> dolor sit </a:t>
            </a:r>
            <a:r>
              <a:rPr lang="en-US" sz="2400" dirty="0" err="1"/>
              <a:t>amet</a:t>
            </a:r>
            <a:r>
              <a:rPr lang="en-US" sz="2400" dirty="0"/>
              <a:t>, </a:t>
            </a:r>
            <a:r>
              <a:rPr lang="en-US" sz="2400" dirty="0" err="1"/>
              <a:t>consectetur</a:t>
            </a:r>
            <a:r>
              <a:rPr lang="en-US" sz="2400" dirty="0"/>
              <a:t> </a:t>
            </a:r>
            <a:r>
              <a:rPr lang="en-US" sz="2400" dirty="0" err="1"/>
              <a:t>adipiscing</a:t>
            </a:r>
            <a:r>
              <a:rPr lang="en-US" sz="2400" dirty="0"/>
              <a:t> </a:t>
            </a:r>
            <a:r>
              <a:rPr lang="en-US" sz="2400" dirty="0" err="1"/>
              <a:t>elit</a:t>
            </a:r>
            <a:r>
              <a:rPr lang="en-US" sz="2400" dirty="0"/>
              <a:t> quam.</a:t>
            </a:r>
          </a:p>
          <a:p>
            <a:r>
              <a:rPr lang="en-US" sz="2400" dirty="0" err="1"/>
              <a:t>Donec</a:t>
            </a:r>
            <a:r>
              <a:rPr lang="en-US" sz="2400" dirty="0"/>
              <a:t> </a:t>
            </a:r>
            <a:r>
              <a:rPr lang="en-US" sz="2400" dirty="0" err="1"/>
              <a:t>faucibus</a:t>
            </a:r>
            <a:r>
              <a:rPr lang="en-US" sz="2400" dirty="0"/>
              <a:t> quam vitae </a:t>
            </a:r>
            <a:r>
              <a:rPr lang="en-US" sz="2400" dirty="0" err="1"/>
              <a:t>ipsum</a:t>
            </a:r>
            <a:r>
              <a:rPr lang="en-US" sz="2400" dirty="0"/>
              <a:t> </a:t>
            </a:r>
            <a:r>
              <a:rPr lang="en-US" sz="2400" dirty="0" err="1"/>
              <a:t>pulvinar</a:t>
            </a:r>
            <a:r>
              <a:rPr lang="en-US" sz="2400" dirty="0"/>
              <a:t>, </a:t>
            </a:r>
            <a:r>
              <a:rPr lang="en-US" sz="2400" dirty="0" err="1"/>
              <a:t>suscipit</a:t>
            </a:r>
            <a:r>
              <a:rPr lang="en-US" sz="2400" dirty="0"/>
              <a:t> </a:t>
            </a:r>
            <a:r>
              <a:rPr lang="en-US" sz="2400" dirty="0" err="1"/>
              <a:t>aliquam</a:t>
            </a:r>
            <a:r>
              <a:rPr lang="en-US" sz="2400" dirty="0"/>
              <a:t> </a:t>
            </a:r>
            <a:r>
              <a:rPr lang="en-US" sz="2400" dirty="0" err="1"/>
              <a:t>diam</a:t>
            </a:r>
            <a:r>
              <a:rPr lang="en-US" sz="2400" dirty="0"/>
              <a:t> </a:t>
            </a:r>
            <a:r>
              <a:rPr lang="en-US" sz="2400" dirty="0" err="1"/>
              <a:t>elementum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Etiam</a:t>
            </a:r>
            <a:r>
              <a:rPr lang="en-US" sz="2400" dirty="0"/>
              <a:t> </a:t>
            </a:r>
            <a:r>
              <a:rPr lang="en-US" sz="2400" dirty="0" err="1"/>
              <a:t>viverra</a:t>
            </a:r>
            <a:r>
              <a:rPr lang="en-US" sz="2400" dirty="0"/>
              <a:t> </a:t>
            </a:r>
            <a:r>
              <a:rPr lang="en-US" sz="2400" dirty="0" err="1"/>
              <a:t>sem</a:t>
            </a:r>
            <a:r>
              <a:rPr lang="en-US" sz="2400" dirty="0"/>
              <a:t> a </a:t>
            </a:r>
            <a:r>
              <a:rPr lang="en-US" sz="2400" dirty="0" err="1"/>
              <a:t>massa</a:t>
            </a:r>
            <a:r>
              <a:rPr lang="en-US" sz="2400" dirty="0"/>
              <a:t> </a:t>
            </a:r>
            <a:r>
              <a:rPr lang="en-US" sz="2400" dirty="0" err="1"/>
              <a:t>lacinia</a:t>
            </a:r>
            <a:r>
              <a:rPr lang="en-US" sz="2400" dirty="0"/>
              <a:t> </a:t>
            </a:r>
            <a:r>
              <a:rPr lang="en-US" sz="2400" dirty="0" err="1"/>
              <a:t>imperdiet</a:t>
            </a:r>
            <a:r>
              <a:rPr lang="en-US" sz="2400" dirty="0"/>
              <a:t>. </a:t>
            </a:r>
          </a:p>
          <a:p>
            <a:r>
              <a:rPr lang="en-US" sz="2400" dirty="0" err="1"/>
              <a:t>Donec</a:t>
            </a:r>
            <a:r>
              <a:rPr lang="en-US" sz="2400" dirty="0"/>
              <a:t> </a:t>
            </a:r>
            <a:r>
              <a:rPr lang="en-US" sz="2400" dirty="0" err="1"/>
              <a:t>faucibus</a:t>
            </a:r>
            <a:r>
              <a:rPr lang="en-US" sz="2400" dirty="0"/>
              <a:t> quam vitae </a:t>
            </a:r>
            <a:r>
              <a:rPr lang="en-US" sz="2400" dirty="0" err="1"/>
              <a:t>ipsum</a:t>
            </a:r>
            <a:r>
              <a:rPr lang="en-US" sz="2400" dirty="0"/>
              <a:t> </a:t>
            </a:r>
            <a:r>
              <a:rPr lang="en-US" sz="2400" dirty="0" err="1"/>
              <a:t>pulvinar</a:t>
            </a:r>
            <a:r>
              <a:rPr lang="en-US" sz="2400" dirty="0"/>
              <a:t>, </a:t>
            </a:r>
            <a:r>
              <a:rPr lang="en-US" sz="2400" dirty="0" err="1"/>
              <a:t>suscipit</a:t>
            </a:r>
            <a:r>
              <a:rPr lang="en-US" sz="2400" dirty="0"/>
              <a:t> </a:t>
            </a:r>
            <a:r>
              <a:rPr lang="en-US" sz="2400" dirty="0" err="1"/>
              <a:t>aliquam</a:t>
            </a:r>
            <a:r>
              <a:rPr lang="en-US" sz="2400" dirty="0"/>
              <a:t> </a:t>
            </a:r>
            <a:r>
              <a:rPr lang="en-US" sz="2400" dirty="0" err="1"/>
              <a:t>diam</a:t>
            </a:r>
            <a:r>
              <a:rPr lang="en-US" sz="2400" dirty="0"/>
              <a:t> </a:t>
            </a:r>
            <a:r>
              <a:rPr lang="en-US" sz="2400" dirty="0" err="1"/>
              <a:t>elementum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Lorem</a:t>
            </a:r>
            <a:r>
              <a:rPr lang="en-US" sz="2400" dirty="0"/>
              <a:t> 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this is an example of highlighted text </a:t>
            </a:r>
            <a:r>
              <a:rPr lang="en-US" sz="2400" dirty="0" err="1"/>
              <a:t>scelerisque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3714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chemeClr val="tx2">
                    <a:lumMod val="50000"/>
                  </a:schemeClr>
                </a:solidFill>
              </a:rPr>
              <a:t>Subhead</a:t>
            </a:r>
          </a:p>
          <a:p>
            <a:r>
              <a:rPr lang="en-US" sz="2200" dirty="0" err="1"/>
              <a:t>Lorem</a:t>
            </a:r>
            <a:r>
              <a:rPr lang="en-US" sz="2200" dirty="0"/>
              <a:t> </a:t>
            </a:r>
            <a:r>
              <a:rPr lang="en-US" sz="2200" dirty="0" err="1"/>
              <a:t>ipsum</a:t>
            </a:r>
            <a:r>
              <a:rPr lang="en-US" sz="2200" dirty="0"/>
              <a:t> dolor sit </a:t>
            </a:r>
            <a:r>
              <a:rPr lang="en-US" sz="2200" dirty="0" err="1"/>
              <a:t>amet</a:t>
            </a:r>
            <a:r>
              <a:rPr lang="en-US" sz="2200" dirty="0"/>
              <a:t>, </a:t>
            </a:r>
            <a:r>
              <a:rPr lang="en-US" sz="2200" dirty="0" err="1"/>
              <a:t>consectetur</a:t>
            </a:r>
            <a:r>
              <a:rPr lang="en-US" sz="2200" dirty="0"/>
              <a:t> </a:t>
            </a:r>
            <a:r>
              <a:rPr lang="en-US" sz="2200" dirty="0" err="1"/>
              <a:t>adipiscing</a:t>
            </a:r>
            <a:r>
              <a:rPr lang="en-US" sz="2200" dirty="0"/>
              <a:t> </a:t>
            </a:r>
            <a:r>
              <a:rPr lang="en-US" sz="2200" dirty="0" err="1"/>
              <a:t>elit</a:t>
            </a:r>
            <a:r>
              <a:rPr lang="en-US" sz="2200" dirty="0"/>
              <a:t> quam.</a:t>
            </a:r>
          </a:p>
          <a:p>
            <a:r>
              <a:rPr lang="en-US" sz="2200" dirty="0" err="1"/>
              <a:t>Donec</a:t>
            </a:r>
            <a:r>
              <a:rPr lang="en-US" sz="2200" dirty="0"/>
              <a:t> </a:t>
            </a:r>
            <a:r>
              <a:rPr lang="en-US" sz="2200" dirty="0" err="1"/>
              <a:t>faucibus</a:t>
            </a:r>
            <a:r>
              <a:rPr lang="en-US" sz="2200" dirty="0"/>
              <a:t> quam vitae </a:t>
            </a:r>
            <a:r>
              <a:rPr lang="en-US" sz="2200" dirty="0" err="1"/>
              <a:t>ipsum</a:t>
            </a:r>
            <a:r>
              <a:rPr lang="en-US" sz="2200" dirty="0"/>
              <a:t> </a:t>
            </a:r>
            <a:r>
              <a:rPr lang="en-US" sz="2200" dirty="0" err="1"/>
              <a:t>pulvinar</a:t>
            </a:r>
            <a:r>
              <a:rPr lang="en-US" sz="2200" dirty="0"/>
              <a:t>, </a:t>
            </a:r>
            <a:r>
              <a:rPr lang="en-US" sz="2200" dirty="0" err="1"/>
              <a:t>suscipit</a:t>
            </a:r>
            <a:r>
              <a:rPr lang="en-US" sz="2200" dirty="0"/>
              <a:t> </a:t>
            </a:r>
            <a:r>
              <a:rPr lang="en-US" sz="2200" dirty="0" err="1"/>
              <a:t>aliquam</a:t>
            </a:r>
            <a:r>
              <a:rPr lang="en-US" sz="2200" dirty="0"/>
              <a:t> </a:t>
            </a:r>
            <a:r>
              <a:rPr lang="en-US" sz="2200" dirty="0" err="1"/>
              <a:t>diam</a:t>
            </a:r>
            <a:r>
              <a:rPr lang="en-US" sz="2200" dirty="0"/>
              <a:t> </a:t>
            </a:r>
            <a:r>
              <a:rPr lang="en-US" sz="2200" dirty="0" err="1"/>
              <a:t>elementum</a:t>
            </a:r>
            <a:r>
              <a:rPr lang="en-US" sz="2200" dirty="0"/>
              <a:t>.</a:t>
            </a:r>
          </a:p>
          <a:p>
            <a:r>
              <a:rPr lang="en-US" sz="2200" dirty="0" err="1"/>
              <a:t>Etiam</a:t>
            </a:r>
            <a:r>
              <a:rPr lang="en-US" sz="2200" dirty="0"/>
              <a:t> </a:t>
            </a:r>
            <a:r>
              <a:rPr lang="en-US" sz="2200" dirty="0" err="1"/>
              <a:t>viverra</a:t>
            </a:r>
            <a:r>
              <a:rPr lang="en-US" sz="2200" dirty="0"/>
              <a:t> </a:t>
            </a:r>
            <a:r>
              <a:rPr lang="en-US" sz="2200" dirty="0" err="1"/>
              <a:t>sem</a:t>
            </a:r>
            <a:r>
              <a:rPr lang="en-US" sz="2200" dirty="0"/>
              <a:t> a </a:t>
            </a:r>
            <a:r>
              <a:rPr lang="en-US" sz="2200" dirty="0" err="1"/>
              <a:t>massa</a:t>
            </a:r>
            <a:r>
              <a:rPr lang="en-US" sz="2200" dirty="0"/>
              <a:t> </a:t>
            </a:r>
            <a:r>
              <a:rPr lang="en-US" sz="2200" dirty="0" err="1"/>
              <a:t>lacinia</a:t>
            </a:r>
            <a:r>
              <a:rPr lang="en-US" sz="2200" dirty="0"/>
              <a:t> </a:t>
            </a:r>
            <a:r>
              <a:rPr lang="en-US" sz="2200" dirty="0" err="1"/>
              <a:t>imperdiet</a:t>
            </a:r>
            <a:r>
              <a:rPr lang="en-US" sz="2200" dirty="0"/>
              <a:t>. </a:t>
            </a:r>
          </a:p>
          <a:p>
            <a:r>
              <a:rPr lang="en-US" sz="2200" dirty="0" err="1"/>
              <a:t>Donec</a:t>
            </a:r>
            <a:r>
              <a:rPr lang="en-US" sz="2200" dirty="0"/>
              <a:t> </a:t>
            </a:r>
            <a:r>
              <a:rPr lang="en-US" sz="2200" dirty="0" err="1"/>
              <a:t>faucibus</a:t>
            </a:r>
            <a:r>
              <a:rPr lang="en-US" sz="2200" dirty="0"/>
              <a:t> quam vitae </a:t>
            </a:r>
            <a:r>
              <a:rPr lang="en-US" sz="2200" dirty="0" err="1"/>
              <a:t>ipsum</a:t>
            </a:r>
            <a:r>
              <a:rPr lang="en-US" sz="2200" dirty="0"/>
              <a:t> </a:t>
            </a:r>
            <a:r>
              <a:rPr lang="en-US" sz="2200" dirty="0" err="1"/>
              <a:t>pulvinar</a:t>
            </a:r>
            <a:r>
              <a:rPr lang="en-US" sz="2200" dirty="0"/>
              <a:t>, </a:t>
            </a:r>
            <a:r>
              <a:rPr lang="en-US" sz="2200" dirty="0" err="1"/>
              <a:t>suscipit</a:t>
            </a:r>
            <a:r>
              <a:rPr lang="en-US" sz="2200" dirty="0"/>
              <a:t> </a:t>
            </a:r>
            <a:r>
              <a:rPr lang="en-US" sz="2200" dirty="0" err="1"/>
              <a:t>aliquam</a:t>
            </a:r>
            <a:r>
              <a:rPr lang="en-US" sz="2200" dirty="0"/>
              <a:t> </a:t>
            </a:r>
            <a:r>
              <a:rPr lang="en-US" sz="2200" dirty="0" err="1"/>
              <a:t>diam</a:t>
            </a:r>
            <a:r>
              <a:rPr lang="en-US" sz="2200" dirty="0"/>
              <a:t> </a:t>
            </a:r>
            <a:r>
              <a:rPr lang="en-US" sz="2200" dirty="0" err="1"/>
              <a:t>elementum</a:t>
            </a:r>
            <a:r>
              <a:rPr lang="en-US" sz="2200" dirty="0"/>
              <a:t>.</a:t>
            </a:r>
          </a:p>
          <a:p>
            <a:r>
              <a:rPr lang="en-US" sz="2200" dirty="0" err="1"/>
              <a:t>Lorem</a:t>
            </a:r>
            <a:r>
              <a:rPr lang="en-US" sz="2200" dirty="0"/>
              <a:t> </a:t>
            </a:r>
            <a:r>
              <a:rPr lang="en-US" sz="2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this is an example of highlighted text </a:t>
            </a:r>
            <a:r>
              <a:rPr lang="en-US" sz="2200" dirty="0" err="1"/>
              <a:t>scelerisque</a:t>
            </a:r>
            <a:r>
              <a:rPr lang="en-US" sz="2200" dirty="0" smtClean="0"/>
              <a:t>.</a:t>
            </a:r>
            <a:endParaRPr lang="en-US" sz="2200" dirty="0"/>
          </a:p>
        </p:txBody>
      </p:sp>
      <p:sp>
        <p:nvSpPr>
          <p:cNvPr id="5" name="Rectangle 4"/>
          <p:cNvSpPr/>
          <p:nvPr/>
        </p:nvSpPr>
        <p:spPr>
          <a:xfrm>
            <a:off x="5175682" y="1600201"/>
            <a:ext cx="3511118" cy="400160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061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Subhead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 err="1"/>
              <a:t>Lorem</a:t>
            </a:r>
            <a:r>
              <a:rPr lang="en-US" sz="1800" dirty="0"/>
              <a:t> </a:t>
            </a:r>
            <a:r>
              <a:rPr lang="en-US" sz="1800" dirty="0" err="1"/>
              <a:t>ipsum</a:t>
            </a:r>
            <a:r>
              <a:rPr lang="en-US" sz="1800" dirty="0"/>
              <a:t> dolor sit </a:t>
            </a:r>
            <a:r>
              <a:rPr lang="en-US" sz="1800" dirty="0" err="1"/>
              <a:t>amet</a:t>
            </a:r>
            <a:r>
              <a:rPr lang="en-US" sz="1800" dirty="0"/>
              <a:t>, </a:t>
            </a:r>
            <a:r>
              <a:rPr lang="en-US" sz="1800" dirty="0" err="1"/>
              <a:t>consectetur</a:t>
            </a:r>
            <a:r>
              <a:rPr lang="en-US" sz="1800" dirty="0"/>
              <a:t> </a:t>
            </a:r>
            <a:r>
              <a:rPr lang="en-US" sz="1800" dirty="0" err="1"/>
              <a:t>adipiscing</a:t>
            </a:r>
            <a:r>
              <a:rPr lang="en-US" sz="1800" dirty="0"/>
              <a:t> </a:t>
            </a:r>
            <a:r>
              <a:rPr lang="en-US" sz="1800" dirty="0" err="1"/>
              <a:t>elit</a:t>
            </a:r>
            <a:r>
              <a:rPr lang="en-US" sz="1800" dirty="0"/>
              <a:t> quam.</a:t>
            </a:r>
          </a:p>
          <a:p>
            <a:r>
              <a:rPr lang="en-US" sz="1800" dirty="0" err="1"/>
              <a:t>Donec</a:t>
            </a:r>
            <a:r>
              <a:rPr lang="en-US" sz="1800" dirty="0"/>
              <a:t> </a:t>
            </a:r>
            <a:r>
              <a:rPr lang="en-US" sz="1800" dirty="0" err="1"/>
              <a:t>faucibus</a:t>
            </a:r>
            <a:r>
              <a:rPr lang="en-US" sz="1800" dirty="0"/>
              <a:t> quam vitae </a:t>
            </a:r>
            <a:r>
              <a:rPr lang="en-US" sz="1800" dirty="0" err="1"/>
              <a:t>ipsum</a:t>
            </a:r>
            <a:r>
              <a:rPr lang="en-US" sz="1800" dirty="0"/>
              <a:t> </a:t>
            </a:r>
            <a:r>
              <a:rPr lang="en-US" sz="1800" dirty="0" err="1"/>
              <a:t>pulvinar</a:t>
            </a:r>
            <a:r>
              <a:rPr lang="en-US" sz="1800" dirty="0"/>
              <a:t>, </a:t>
            </a:r>
            <a:r>
              <a:rPr lang="en-US" sz="1800" dirty="0" err="1"/>
              <a:t>suscipit</a:t>
            </a:r>
            <a:r>
              <a:rPr lang="en-US" sz="1800" dirty="0"/>
              <a:t> </a:t>
            </a:r>
            <a:r>
              <a:rPr lang="en-US" sz="1800" dirty="0" err="1"/>
              <a:t>aliquam</a:t>
            </a:r>
            <a:r>
              <a:rPr lang="en-US" sz="1800" dirty="0"/>
              <a:t> </a:t>
            </a:r>
            <a:r>
              <a:rPr lang="en-US" sz="1800" dirty="0" err="1"/>
              <a:t>diam</a:t>
            </a:r>
            <a:r>
              <a:rPr lang="en-US" sz="1800" dirty="0"/>
              <a:t> </a:t>
            </a:r>
            <a:r>
              <a:rPr lang="en-US" sz="1800" dirty="0" err="1"/>
              <a:t>elementum</a:t>
            </a:r>
            <a:r>
              <a:rPr lang="en-US" sz="1800" dirty="0"/>
              <a:t>.</a:t>
            </a:r>
          </a:p>
          <a:p>
            <a:r>
              <a:rPr lang="en-US" sz="1800" dirty="0" err="1"/>
              <a:t>Etiam</a:t>
            </a:r>
            <a:r>
              <a:rPr lang="en-US" sz="1800" dirty="0"/>
              <a:t> </a:t>
            </a:r>
            <a:r>
              <a:rPr lang="en-US" sz="1800" dirty="0" err="1"/>
              <a:t>viverra</a:t>
            </a:r>
            <a:r>
              <a:rPr lang="en-US" sz="1800" dirty="0"/>
              <a:t> </a:t>
            </a:r>
            <a:r>
              <a:rPr lang="en-US" sz="1800" dirty="0" err="1"/>
              <a:t>sem</a:t>
            </a:r>
            <a:r>
              <a:rPr lang="en-US" sz="1800" dirty="0"/>
              <a:t> a </a:t>
            </a:r>
            <a:r>
              <a:rPr lang="en-US" sz="1800" dirty="0" err="1"/>
              <a:t>massa</a:t>
            </a:r>
            <a:r>
              <a:rPr lang="en-US" sz="1800" dirty="0"/>
              <a:t> </a:t>
            </a:r>
            <a:r>
              <a:rPr lang="en-US" sz="1800" dirty="0" err="1"/>
              <a:t>lacinia</a:t>
            </a:r>
            <a:r>
              <a:rPr lang="en-US" sz="1800" dirty="0"/>
              <a:t> </a:t>
            </a:r>
            <a:r>
              <a:rPr lang="en-US" sz="1800" dirty="0" err="1"/>
              <a:t>imperdiet</a:t>
            </a:r>
            <a:r>
              <a:rPr lang="en-US" sz="1800" dirty="0"/>
              <a:t>. </a:t>
            </a:r>
          </a:p>
          <a:p>
            <a:r>
              <a:rPr lang="en-US" sz="1800" dirty="0" err="1"/>
              <a:t>Donec</a:t>
            </a:r>
            <a:r>
              <a:rPr lang="en-US" sz="1800" dirty="0"/>
              <a:t> </a:t>
            </a:r>
            <a:r>
              <a:rPr lang="en-US" sz="1800" dirty="0" err="1"/>
              <a:t>faucibus</a:t>
            </a:r>
            <a:r>
              <a:rPr lang="en-US" sz="1800" dirty="0"/>
              <a:t> quam vitae </a:t>
            </a:r>
            <a:r>
              <a:rPr lang="en-US" sz="1800" dirty="0" err="1"/>
              <a:t>ipsum</a:t>
            </a:r>
            <a:r>
              <a:rPr lang="en-US" sz="1800" dirty="0"/>
              <a:t> </a:t>
            </a:r>
            <a:r>
              <a:rPr lang="en-US" sz="1800" dirty="0" err="1"/>
              <a:t>pulvinar</a:t>
            </a:r>
            <a:r>
              <a:rPr lang="en-US" sz="1800" dirty="0"/>
              <a:t>, </a:t>
            </a:r>
            <a:r>
              <a:rPr lang="en-US" sz="1800" dirty="0" err="1"/>
              <a:t>suscipit</a:t>
            </a:r>
            <a:r>
              <a:rPr lang="en-US" sz="1800" dirty="0"/>
              <a:t> </a:t>
            </a:r>
            <a:r>
              <a:rPr lang="en-US" sz="1800" dirty="0" err="1"/>
              <a:t>aliquam</a:t>
            </a:r>
            <a:r>
              <a:rPr lang="en-US" sz="1800" dirty="0"/>
              <a:t> </a:t>
            </a:r>
            <a:r>
              <a:rPr lang="en-US" sz="1800" dirty="0" err="1"/>
              <a:t>diam</a:t>
            </a:r>
            <a:r>
              <a:rPr lang="en-US" sz="1800" dirty="0"/>
              <a:t> </a:t>
            </a:r>
            <a:r>
              <a:rPr lang="en-US" sz="1800" dirty="0" err="1"/>
              <a:t>elementum</a:t>
            </a:r>
            <a:r>
              <a:rPr lang="en-US" sz="1800" dirty="0"/>
              <a:t>.</a:t>
            </a:r>
          </a:p>
          <a:p>
            <a:r>
              <a:rPr lang="en-US" sz="1800" dirty="0" err="1"/>
              <a:t>Lorem</a:t>
            </a:r>
            <a:r>
              <a:rPr lang="en-US" sz="1800" dirty="0"/>
              <a:t> </a:t>
            </a:r>
            <a:r>
              <a:rPr lang="en-US" sz="1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this is an example of highlighted text </a:t>
            </a:r>
            <a:r>
              <a:rPr lang="en-US" sz="1800" dirty="0" err="1"/>
              <a:t>scelerisque</a:t>
            </a:r>
            <a:r>
              <a:rPr lang="en-US" sz="1800" dirty="0" smtClean="0"/>
              <a:t>.</a:t>
            </a:r>
            <a:endParaRPr lang="en-US" sz="1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Subhead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1800" dirty="0" err="1"/>
              <a:t>Lorem</a:t>
            </a:r>
            <a:r>
              <a:rPr lang="en-US" sz="1800" dirty="0"/>
              <a:t> </a:t>
            </a:r>
            <a:r>
              <a:rPr lang="en-US" sz="1800" dirty="0" err="1"/>
              <a:t>ipsum</a:t>
            </a:r>
            <a:r>
              <a:rPr lang="en-US" sz="1800" dirty="0"/>
              <a:t> dolor sit </a:t>
            </a:r>
            <a:r>
              <a:rPr lang="en-US" sz="1800" dirty="0" err="1"/>
              <a:t>amet</a:t>
            </a:r>
            <a:r>
              <a:rPr lang="en-US" sz="1800" dirty="0"/>
              <a:t>, </a:t>
            </a:r>
            <a:r>
              <a:rPr lang="en-US" sz="1800" dirty="0" err="1"/>
              <a:t>consectetur</a:t>
            </a:r>
            <a:r>
              <a:rPr lang="en-US" sz="1800" dirty="0"/>
              <a:t> </a:t>
            </a:r>
            <a:r>
              <a:rPr lang="en-US" sz="1800" dirty="0" err="1"/>
              <a:t>adipiscing</a:t>
            </a:r>
            <a:r>
              <a:rPr lang="en-US" sz="1800" dirty="0"/>
              <a:t> </a:t>
            </a:r>
            <a:r>
              <a:rPr lang="en-US" sz="1800" dirty="0" err="1"/>
              <a:t>elit</a:t>
            </a:r>
            <a:r>
              <a:rPr lang="en-US" sz="1800" dirty="0"/>
              <a:t> quam.</a:t>
            </a:r>
          </a:p>
          <a:p>
            <a:r>
              <a:rPr lang="en-US" sz="1800" dirty="0" err="1"/>
              <a:t>Donec</a:t>
            </a:r>
            <a:r>
              <a:rPr lang="en-US" sz="1800" dirty="0"/>
              <a:t> </a:t>
            </a:r>
            <a:r>
              <a:rPr lang="en-US" sz="1800" dirty="0" err="1"/>
              <a:t>faucibus</a:t>
            </a:r>
            <a:r>
              <a:rPr lang="en-US" sz="1800" dirty="0"/>
              <a:t> quam vitae </a:t>
            </a:r>
            <a:r>
              <a:rPr lang="en-US" sz="1800" dirty="0" err="1"/>
              <a:t>ipsum</a:t>
            </a:r>
            <a:r>
              <a:rPr lang="en-US" sz="1800" dirty="0"/>
              <a:t> </a:t>
            </a:r>
            <a:r>
              <a:rPr lang="en-US" sz="1800" dirty="0" err="1"/>
              <a:t>pulvinar</a:t>
            </a:r>
            <a:r>
              <a:rPr lang="en-US" sz="1800" dirty="0"/>
              <a:t>, </a:t>
            </a:r>
            <a:r>
              <a:rPr lang="en-US" sz="1800" dirty="0" err="1"/>
              <a:t>suscipit</a:t>
            </a:r>
            <a:r>
              <a:rPr lang="en-US" sz="1800" dirty="0"/>
              <a:t> </a:t>
            </a:r>
            <a:r>
              <a:rPr lang="en-US" sz="1800" dirty="0" err="1"/>
              <a:t>aliquam</a:t>
            </a:r>
            <a:r>
              <a:rPr lang="en-US" sz="1800" dirty="0"/>
              <a:t> </a:t>
            </a:r>
            <a:r>
              <a:rPr lang="en-US" sz="1800" dirty="0" err="1"/>
              <a:t>diam</a:t>
            </a:r>
            <a:r>
              <a:rPr lang="en-US" sz="1800" dirty="0"/>
              <a:t> </a:t>
            </a:r>
            <a:r>
              <a:rPr lang="en-US" sz="1800" dirty="0" err="1"/>
              <a:t>elementum</a:t>
            </a:r>
            <a:r>
              <a:rPr lang="en-US" sz="1800" dirty="0"/>
              <a:t>.</a:t>
            </a:r>
          </a:p>
          <a:p>
            <a:r>
              <a:rPr lang="en-US" sz="1800" dirty="0" err="1"/>
              <a:t>Etiam</a:t>
            </a:r>
            <a:r>
              <a:rPr lang="en-US" sz="1800" dirty="0"/>
              <a:t> </a:t>
            </a:r>
            <a:r>
              <a:rPr lang="en-US" sz="1800" dirty="0" err="1"/>
              <a:t>viverra</a:t>
            </a:r>
            <a:r>
              <a:rPr lang="en-US" sz="1800" dirty="0"/>
              <a:t> </a:t>
            </a:r>
            <a:r>
              <a:rPr lang="en-US" sz="1800" dirty="0" err="1"/>
              <a:t>sem</a:t>
            </a:r>
            <a:r>
              <a:rPr lang="en-US" sz="1800" dirty="0"/>
              <a:t> a </a:t>
            </a:r>
            <a:r>
              <a:rPr lang="en-US" sz="1800" dirty="0" err="1"/>
              <a:t>massa</a:t>
            </a:r>
            <a:r>
              <a:rPr lang="en-US" sz="1800" dirty="0"/>
              <a:t> </a:t>
            </a:r>
            <a:r>
              <a:rPr lang="en-US" sz="1800" dirty="0" err="1"/>
              <a:t>lacinia</a:t>
            </a:r>
            <a:r>
              <a:rPr lang="en-US" sz="1800" dirty="0"/>
              <a:t> </a:t>
            </a:r>
            <a:r>
              <a:rPr lang="en-US" sz="1800" dirty="0" err="1"/>
              <a:t>imperdiet</a:t>
            </a:r>
            <a:r>
              <a:rPr lang="en-US" sz="1800" dirty="0"/>
              <a:t>. </a:t>
            </a:r>
          </a:p>
          <a:p>
            <a:r>
              <a:rPr lang="en-US" sz="1800" dirty="0" err="1"/>
              <a:t>Donec</a:t>
            </a:r>
            <a:r>
              <a:rPr lang="en-US" sz="1800" dirty="0"/>
              <a:t> </a:t>
            </a:r>
            <a:r>
              <a:rPr lang="en-US" sz="1800" dirty="0" err="1"/>
              <a:t>faucibus</a:t>
            </a:r>
            <a:r>
              <a:rPr lang="en-US" sz="1800" dirty="0"/>
              <a:t> quam vitae </a:t>
            </a:r>
            <a:r>
              <a:rPr lang="en-US" sz="1800" dirty="0" err="1"/>
              <a:t>ipsum</a:t>
            </a:r>
            <a:r>
              <a:rPr lang="en-US" sz="1800" dirty="0"/>
              <a:t> </a:t>
            </a:r>
            <a:r>
              <a:rPr lang="en-US" sz="1800" dirty="0" err="1"/>
              <a:t>pulvinar</a:t>
            </a:r>
            <a:r>
              <a:rPr lang="en-US" sz="1800" dirty="0"/>
              <a:t>, </a:t>
            </a:r>
            <a:r>
              <a:rPr lang="en-US" sz="1800" dirty="0" err="1"/>
              <a:t>suscipit</a:t>
            </a:r>
            <a:r>
              <a:rPr lang="en-US" sz="1800" dirty="0"/>
              <a:t> </a:t>
            </a:r>
            <a:r>
              <a:rPr lang="en-US" sz="1800" dirty="0" err="1"/>
              <a:t>aliquam</a:t>
            </a:r>
            <a:r>
              <a:rPr lang="en-US" sz="1800" dirty="0"/>
              <a:t> </a:t>
            </a:r>
            <a:r>
              <a:rPr lang="en-US" sz="1800" dirty="0" err="1"/>
              <a:t>diam</a:t>
            </a:r>
            <a:r>
              <a:rPr lang="en-US" sz="1800" dirty="0"/>
              <a:t> </a:t>
            </a:r>
            <a:r>
              <a:rPr lang="en-US" sz="1800" dirty="0" err="1"/>
              <a:t>elementum</a:t>
            </a:r>
            <a:r>
              <a:rPr lang="en-US" sz="1800" dirty="0"/>
              <a:t>.</a:t>
            </a:r>
          </a:p>
          <a:p>
            <a:r>
              <a:rPr lang="en-US" sz="1800" dirty="0" err="1"/>
              <a:t>Lorem</a:t>
            </a:r>
            <a:r>
              <a:rPr lang="en-US" sz="1800" dirty="0"/>
              <a:t> </a:t>
            </a:r>
            <a:r>
              <a:rPr lang="en-US" sz="1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this is an example of highlighted text </a:t>
            </a:r>
            <a:r>
              <a:rPr lang="en-US" sz="1800" dirty="0" err="1"/>
              <a:t>scelerisque</a:t>
            </a:r>
            <a:r>
              <a:rPr lang="en-US" sz="1800" dirty="0" smtClean="0"/>
              <a:t>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63675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225</Words>
  <Application>Microsoft Office PowerPoint</Application>
  <PresentationFormat>On-screen Show (4:3)</PresentationFormat>
  <Paragraphs>30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Headline 1 here Headline 2 here</vt:lpstr>
      <vt:lpstr>Headline</vt:lpstr>
      <vt:lpstr>Headline</vt:lpstr>
      <vt:lpstr>Headline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CBallestrini</dc:creator>
  <cp:lastModifiedBy>Wallace,Kristin</cp:lastModifiedBy>
  <cp:revision>17</cp:revision>
  <dcterms:created xsi:type="dcterms:W3CDTF">2013-10-10T18:53:03Z</dcterms:created>
  <dcterms:modified xsi:type="dcterms:W3CDTF">2014-07-24T16:27:18Z</dcterms:modified>
</cp:coreProperties>
</file>