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Headline 1 here</a:t>
            </a:r>
            <a:br>
              <a:rPr lang="en-US" dirty="0" smtClean="0"/>
            </a:br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593521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371600" y="4597400"/>
            <a:ext cx="6472238" cy="4778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17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73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7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7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6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03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9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1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5153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42036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61514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934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28252"/>
            <a:ext cx="5486400" cy="718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3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4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5137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5137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1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179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8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Headline 1 here</a:t>
            </a:r>
            <a:br>
              <a:rPr lang="en-US" dirty="0" smtClean="0"/>
            </a:br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9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Subhead</a:t>
            </a:r>
          </a:p>
          <a:p>
            <a:r>
              <a:rPr lang="en-US" sz="2600" dirty="0" err="1"/>
              <a:t>Lorem</a:t>
            </a:r>
            <a:r>
              <a:rPr lang="en-US" sz="2600" dirty="0"/>
              <a:t> </a:t>
            </a:r>
            <a:r>
              <a:rPr lang="en-US" sz="2600" dirty="0" err="1"/>
              <a:t>ipsum</a:t>
            </a:r>
            <a:r>
              <a:rPr lang="en-US" sz="2600" dirty="0"/>
              <a:t> dolor sit </a:t>
            </a:r>
            <a:r>
              <a:rPr lang="en-US" sz="2600" dirty="0" err="1"/>
              <a:t>amet</a:t>
            </a:r>
            <a:r>
              <a:rPr lang="en-US" sz="2600" dirty="0"/>
              <a:t>, </a:t>
            </a:r>
            <a:r>
              <a:rPr lang="en-US" sz="2600" dirty="0" err="1"/>
              <a:t>consectetur</a:t>
            </a:r>
            <a:r>
              <a:rPr lang="en-US" sz="2600" dirty="0"/>
              <a:t> </a:t>
            </a:r>
            <a:r>
              <a:rPr lang="en-US" sz="2600" dirty="0" err="1"/>
              <a:t>adipiscing</a:t>
            </a:r>
            <a:r>
              <a:rPr lang="en-US" sz="2600" dirty="0"/>
              <a:t> </a:t>
            </a:r>
            <a:r>
              <a:rPr lang="en-US" sz="2600" dirty="0" err="1"/>
              <a:t>elit</a:t>
            </a:r>
            <a:r>
              <a:rPr lang="en-US" sz="2600" dirty="0"/>
              <a:t> quam.</a:t>
            </a:r>
          </a:p>
          <a:p>
            <a:r>
              <a:rPr lang="en-US" sz="2600" dirty="0" err="1"/>
              <a:t>Donec</a:t>
            </a:r>
            <a:r>
              <a:rPr lang="en-US" sz="2600" dirty="0"/>
              <a:t> </a:t>
            </a:r>
            <a:r>
              <a:rPr lang="en-US" sz="2600" dirty="0" err="1"/>
              <a:t>faucibus</a:t>
            </a:r>
            <a:r>
              <a:rPr lang="en-US" sz="2600" dirty="0"/>
              <a:t> quam vitae </a:t>
            </a:r>
            <a:r>
              <a:rPr lang="en-US" sz="2600" dirty="0" err="1"/>
              <a:t>ipsum</a:t>
            </a:r>
            <a:r>
              <a:rPr lang="en-US" sz="2600" dirty="0"/>
              <a:t> </a:t>
            </a:r>
            <a:r>
              <a:rPr lang="en-US" sz="2600" dirty="0" err="1"/>
              <a:t>pulvinar</a:t>
            </a:r>
            <a:r>
              <a:rPr lang="en-US" sz="2600" dirty="0"/>
              <a:t>, </a:t>
            </a:r>
            <a:r>
              <a:rPr lang="en-US" sz="2600" dirty="0" err="1"/>
              <a:t>suscipit</a:t>
            </a:r>
            <a:r>
              <a:rPr lang="en-US" sz="2600" dirty="0"/>
              <a:t> </a:t>
            </a:r>
            <a:r>
              <a:rPr lang="en-US" sz="2600" dirty="0" err="1"/>
              <a:t>aliquam</a:t>
            </a:r>
            <a:r>
              <a:rPr lang="en-US" sz="2600" dirty="0"/>
              <a:t> </a:t>
            </a:r>
            <a:r>
              <a:rPr lang="en-US" sz="2600" dirty="0" err="1"/>
              <a:t>diam</a:t>
            </a:r>
            <a:r>
              <a:rPr lang="en-US" sz="2600" dirty="0"/>
              <a:t> </a:t>
            </a:r>
            <a:r>
              <a:rPr lang="en-US" sz="2600" dirty="0" err="1"/>
              <a:t>elementum</a:t>
            </a:r>
            <a:r>
              <a:rPr lang="en-US" sz="2600" dirty="0"/>
              <a:t>.</a:t>
            </a:r>
          </a:p>
          <a:p>
            <a:r>
              <a:rPr lang="en-US" sz="2600" dirty="0" err="1"/>
              <a:t>Etiam</a:t>
            </a:r>
            <a:r>
              <a:rPr lang="en-US" sz="2600" dirty="0"/>
              <a:t> </a:t>
            </a:r>
            <a:r>
              <a:rPr lang="en-US" sz="2600" dirty="0" err="1"/>
              <a:t>viverra</a:t>
            </a:r>
            <a:r>
              <a:rPr lang="en-US" sz="2600" dirty="0"/>
              <a:t> </a:t>
            </a:r>
            <a:r>
              <a:rPr lang="en-US" sz="2600" dirty="0" err="1"/>
              <a:t>sem</a:t>
            </a:r>
            <a:r>
              <a:rPr lang="en-US" sz="2600" dirty="0"/>
              <a:t> a </a:t>
            </a:r>
            <a:r>
              <a:rPr lang="en-US" sz="2600" dirty="0" err="1"/>
              <a:t>massa</a:t>
            </a:r>
            <a:r>
              <a:rPr lang="en-US" sz="2600" dirty="0"/>
              <a:t> </a:t>
            </a:r>
            <a:r>
              <a:rPr lang="en-US" sz="2600" dirty="0" err="1"/>
              <a:t>lacinia</a:t>
            </a:r>
            <a:r>
              <a:rPr lang="en-US" sz="2600" dirty="0"/>
              <a:t> </a:t>
            </a:r>
            <a:r>
              <a:rPr lang="en-US" sz="2600" dirty="0" err="1"/>
              <a:t>imperdiet</a:t>
            </a:r>
            <a:r>
              <a:rPr lang="en-US" sz="2600" dirty="0"/>
              <a:t>. </a:t>
            </a:r>
          </a:p>
          <a:p>
            <a:r>
              <a:rPr lang="en-US" sz="2600" dirty="0" err="1"/>
              <a:t>Donec</a:t>
            </a:r>
            <a:r>
              <a:rPr lang="en-US" sz="2600" dirty="0"/>
              <a:t> </a:t>
            </a:r>
            <a:r>
              <a:rPr lang="en-US" sz="2600" dirty="0" err="1"/>
              <a:t>faucibus</a:t>
            </a:r>
            <a:r>
              <a:rPr lang="en-US" sz="2600" dirty="0"/>
              <a:t> quam vitae </a:t>
            </a:r>
            <a:r>
              <a:rPr lang="en-US" sz="2600" dirty="0" err="1"/>
              <a:t>ipsum</a:t>
            </a:r>
            <a:r>
              <a:rPr lang="en-US" sz="2600" dirty="0"/>
              <a:t> </a:t>
            </a:r>
            <a:r>
              <a:rPr lang="en-US" sz="2600" dirty="0" err="1"/>
              <a:t>pulvinar</a:t>
            </a:r>
            <a:r>
              <a:rPr lang="en-US" sz="2600" dirty="0"/>
              <a:t>, </a:t>
            </a:r>
            <a:r>
              <a:rPr lang="en-US" sz="2600" dirty="0" err="1"/>
              <a:t>suscipit</a:t>
            </a:r>
            <a:r>
              <a:rPr lang="en-US" sz="2600" dirty="0"/>
              <a:t> </a:t>
            </a:r>
            <a:r>
              <a:rPr lang="en-US" sz="2600" dirty="0" err="1"/>
              <a:t>aliquam</a:t>
            </a:r>
            <a:r>
              <a:rPr lang="en-US" sz="2600" dirty="0"/>
              <a:t> </a:t>
            </a:r>
            <a:r>
              <a:rPr lang="en-US" sz="2600" dirty="0" err="1"/>
              <a:t>diam</a:t>
            </a:r>
            <a:r>
              <a:rPr lang="en-US" sz="2600" dirty="0"/>
              <a:t> </a:t>
            </a:r>
            <a:r>
              <a:rPr lang="en-US" sz="2600" dirty="0" err="1"/>
              <a:t>elementum</a:t>
            </a:r>
            <a:r>
              <a:rPr lang="en-US" sz="2600" dirty="0"/>
              <a:t>.</a:t>
            </a:r>
          </a:p>
          <a:p>
            <a:r>
              <a:rPr lang="en-US" sz="2600" dirty="0" err="1"/>
              <a:t>Lorem</a:t>
            </a:r>
            <a:r>
              <a:rPr lang="en-US" sz="2600" dirty="0"/>
              <a:t> </a:t>
            </a:r>
            <a:r>
              <a:rPr lang="en-US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2600" dirty="0" err="1"/>
              <a:t>scelerisque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Subhead</a:t>
            </a:r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 quam.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/>
              <a:t>scelerisque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5175682" y="1600201"/>
            <a:ext cx="3511118" cy="40016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33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 quam.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/>
              <a:t>scelerisque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 quam.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/>
              <a:t>scelerisque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4906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225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Headline 1 here Headline 2 here</vt:lpstr>
      <vt:lpstr>Headline</vt:lpstr>
      <vt:lpstr>Headline</vt:lpstr>
      <vt:lpstr>Headline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CBallestrini</dc:creator>
  <cp:lastModifiedBy>Wallace,Kristin</cp:lastModifiedBy>
  <cp:revision>20</cp:revision>
  <dcterms:created xsi:type="dcterms:W3CDTF">2013-09-03T13:04:14Z</dcterms:created>
  <dcterms:modified xsi:type="dcterms:W3CDTF">2014-07-24T16:26:26Z</dcterms:modified>
</cp:coreProperties>
</file>