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86" r:id="rId5"/>
  </p:sldMasterIdLst>
  <p:notesMasterIdLst>
    <p:notesMasterId r:id="rId10"/>
  </p:notesMasterIdLst>
  <p:handoutMasterIdLst>
    <p:handoutMasterId r:id="rId11"/>
  </p:handoutMasterIdLst>
  <p:sldIdLst>
    <p:sldId id="268" r:id="rId6"/>
    <p:sldId id="267" r:id="rId7"/>
    <p:sldId id="265" r:id="rId8"/>
    <p:sldId id="266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98" autoAdjust="0"/>
    <p:restoredTop sz="94675" autoAdjust="0"/>
  </p:normalViewPr>
  <p:slideViewPr>
    <p:cSldViewPr snapToGrid="0" snapToObjects="1">
      <p:cViewPr>
        <p:scale>
          <a:sx n="150" d="100"/>
          <a:sy n="150" d="100"/>
        </p:scale>
        <p:origin x="84" y="-72"/>
      </p:cViewPr>
      <p:guideLst>
        <p:guide orient="horz" pos="3097"/>
        <p:guide orient="horz" pos="1663"/>
        <p:guide pos="346"/>
        <p:guide pos="37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03361-BCFB-C645-AB20-1942CE599D08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D9DCE-0100-B047-B263-C910E4E93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53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D7416-84E8-6745-8BE3-E516E5F20B1E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21DDC-7030-EA4B-B77F-4ADE91E90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857250"/>
            <a:ext cx="8331200" cy="12636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4400"/>
            </a:lvl1pPr>
          </a:lstStyle>
          <a:p>
            <a:pPr lvl="0"/>
            <a:r>
              <a:rPr lang="en-US" dirty="0" smtClean="0"/>
              <a:t>Headline1 here</a:t>
            </a:r>
          </a:p>
          <a:p>
            <a:pPr lvl="0"/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540000"/>
            <a:ext cx="8331200" cy="38735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749550" y="3093774"/>
            <a:ext cx="3744913" cy="46831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2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37733"/>
            <a:ext cx="8229600" cy="30437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endParaRPr lang="en-US" dirty="0" smtClean="0"/>
          </a:p>
          <a:p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quam vitae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endParaRPr lang="en-US" dirty="0" smtClean="0"/>
          </a:p>
          <a:p>
            <a:r>
              <a:rPr lang="en-US" dirty="0" smtClean="0"/>
              <a:t>Maecenas </a:t>
            </a:r>
            <a:r>
              <a:rPr lang="en-US" dirty="0" err="1" smtClean="0"/>
              <a:t>aliquent</a:t>
            </a:r>
            <a:r>
              <a:rPr lang="en-US" dirty="0" smtClean="0"/>
              <a:t> nisi 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0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 hasCustomPrompt="1"/>
          </p:nvPr>
        </p:nvSpPr>
        <p:spPr>
          <a:xfrm>
            <a:off x="457200" y="1335024"/>
            <a:ext cx="4038600" cy="3059177"/>
          </a:xfrm>
        </p:spPr>
        <p:txBody>
          <a:bodyPr>
            <a:no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endParaRPr lang="en-US" dirty="0" smtClean="0"/>
          </a:p>
          <a:p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quam vitae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endParaRPr lang="en-US" dirty="0" smtClean="0"/>
          </a:p>
          <a:p>
            <a:r>
              <a:rPr lang="en-US" dirty="0" smtClean="0"/>
              <a:t>Maecenas </a:t>
            </a:r>
            <a:r>
              <a:rPr lang="en-US" dirty="0" err="1" smtClean="0"/>
              <a:t>aliquent</a:t>
            </a:r>
            <a:r>
              <a:rPr lang="en-US" dirty="0" smtClean="0"/>
              <a:t> nisi 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5025"/>
            <a:ext cx="4038600" cy="305917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7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286405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837267"/>
            <a:ext cx="4040188" cy="2537883"/>
          </a:xfrm>
        </p:spPr>
        <p:txBody>
          <a:bodyPr>
            <a:normAutofit/>
          </a:bodyPr>
          <a:lstStyle>
            <a:lvl1pPr marL="228600" indent="-228600"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endParaRPr lang="en-US" dirty="0" smtClean="0"/>
          </a:p>
          <a:p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quam vitae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endParaRPr lang="en-US" dirty="0" smtClean="0"/>
          </a:p>
          <a:p>
            <a:r>
              <a:rPr lang="en-US" dirty="0" smtClean="0"/>
              <a:t>Maecenas </a:t>
            </a:r>
            <a:r>
              <a:rPr lang="en-US" dirty="0" err="1" smtClean="0"/>
              <a:t>aliquent</a:t>
            </a:r>
            <a:r>
              <a:rPr lang="en-US" dirty="0" smtClean="0"/>
              <a:t> nisi 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86405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1837267"/>
            <a:ext cx="4041775" cy="2537883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endParaRPr lang="en-US" dirty="0" smtClean="0"/>
          </a:p>
          <a:p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quam vitae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endParaRPr lang="en-US" dirty="0" smtClean="0"/>
          </a:p>
          <a:p>
            <a:r>
              <a:rPr lang="en-US" dirty="0" smtClean="0"/>
              <a:t>Maecenas </a:t>
            </a:r>
            <a:r>
              <a:rPr lang="en-US" dirty="0" err="1" smtClean="0"/>
              <a:t>aliquent</a:t>
            </a:r>
            <a:r>
              <a:rPr lang="en-US" dirty="0" smtClean="0"/>
              <a:t> nisi 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69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6"/>
            <a:ext cx="8229600" cy="880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8229600" cy="3273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870" y="4707994"/>
            <a:ext cx="575733" cy="2738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5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bg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defRPr sz="1800" kern="1200">
          <a:solidFill>
            <a:schemeClr val="bg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7867"/>
            <a:ext cx="8229600" cy="775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7733"/>
            <a:ext cx="8229600" cy="3031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4716461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7" r:id="rId1"/>
    <p:sldLayoutId id="2147493488" r:id="rId2"/>
    <p:sldLayoutId id="2147493489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Font typeface="Arial"/>
        <a:buChar char="•"/>
        <a:tabLst/>
        <a:defRPr sz="2400" kern="1200">
          <a:solidFill>
            <a:schemeClr val="bg1"/>
          </a:solidFill>
          <a:latin typeface="Arial"/>
          <a:ea typeface="+mn-ea"/>
          <a:cs typeface="Arial"/>
        </a:defRPr>
      </a:lvl1pPr>
      <a:lvl2pPr marL="6858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–"/>
        <a:tabLst>
          <a:tab pos="228600" algn="l"/>
        </a:tabLst>
        <a:defRPr sz="1800" kern="1200">
          <a:solidFill>
            <a:schemeClr val="bg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Headline 1 here</a:t>
            </a:r>
          </a:p>
          <a:p>
            <a:r>
              <a:rPr lang="en-US" dirty="0" smtClean="0"/>
              <a:t>Headline 2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Presenter’s 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62250" y="3093774"/>
            <a:ext cx="3744913" cy="468312"/>
          </a:xfrm>
        </p:spPr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211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7733"/>
            <a:ext cx="8388350" cy="304376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b="1" dirty="0"/>
              <a:t>Subhead</a:t>
            </a:r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/>
              <a:t>imperdiet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Donec</a:t>
            </a:r>
            <a:r>
              <a:rPr lang="en-US" sz="1800" dirty="0"/>
              <a:t> </a:t>
            </a:r>
            <a:r>
              <a:rPr lang="en-US" sz="1800" dirty="0" err="1"/>
              <a:t>faucibus</a:t>
            </a:r>
            <a:r>
              <a:rPr lang="en-US" sz="1800" dirty="0"/>
              <a:t> quam vitae </a:t>
            </a:r>
            <a:r>
              <a:rPr lang="en-US" sz="1800" dirty="0" err="1"/>
              <a:t>ipsum</a:t>
            </a:r>
            <a:r>
              <a:rPr lang="en-US" sz="1800" dirty="0"/>
              <a:t> </a:t>
            </a:r>
            <a:r>
              <a:rPr lang="en-US" sz="1800" dirty="0" err="1"/>
              <a:t>pulvinar</a:t>
            </a:r>
            <a:r>
              <a:rPr lang="en-US" sz="1800" dirty="0"/>
              <a:t>, </a:t>
            </a:r>
            <a:r>
              <a:rPr lang="en-US" sz="1800" dirty="0" err="1"/>
              <a:t>suscipit</a:t>
            </a:r>
            <a:r>
              <a:rPr lang="en-US" sz="1800" dirty="0"/>
              <a:t> </a:t>
            </a:r>
            <a:r>
              <a:rPr lang="en-US" sz="1800" dirty="0" err="1"/>
              <a:t>aliquam</a:t>
            </a:r>
            <a:r>
              <a:rPr lang="en-US" sz="1800" dirty="0"/>
              <a:t> </a:t>
            </a:r>
            <a:r>
              <a:rPr lang="en-US" sz="1800" dirty="0" err="1"/>
              <a:t>diam</a:t>
            </a:r>
            <a:r>
              <a:rPr lang="en-US" sz="1800" dirty="0"/>
              <a:t> </a:t>
            </a:r>
            <a:r>
              <a:rPr lang="en-US" sz="1800" dirty="0" err="1"/>
              <a:t>elementum</a:t>
            </a:r>
            <a:endParaRPr lang="en-US" sz="1800" dirty="0"/>
          </a:p>
          <a:p>
            <a:r>
              <a:rPr lang="en-US" sz="1800" dirty="0" err="1"/>
              <a:t>Nulla</a:t>
            </a:r>
            <a:r>
              <a:rPr lang="en-US" sz="1800" dirty="0"/>
              <a:t> </a:t>
            </a:r>
            <a:r>
              <a:rPr lang="en-US" sz="1800" dirty="0" err="1"/>
              <a:t>dignissim</a:t>
            </a:r>
            <a:r>
              <a:rPr lang="en-US" sz="1800" dirty="0"/>
              <a:t> </a:t>
            </a:r>
            <a:r>
              <a:rPr lang="en-US" sz="1800" dirty="0" err="1"/>
              <a:t>tellus</a:t>
            </a:r>
            <a:r>
              <a:rPr lang="en-US" sz="1800" dirty="0"/>
              <a:t> </a:t>
            </a:r>
            <a:r>
              <a:rPr lang="en-US" sz="1800" dirty="0" err="1"/>
              <a:t>edget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 </a:t>
            </a:r>
            <a:r>
              <a:rPr lang="en-US" sz="1800" dirty="0" err="1"/>
              <a:t>vestibulum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Bibem</a:t>
            </a:r>
            <a:r>
              <a:rPr lang="en-US" sz="1800" dirty="0"/>
              <a:t> </a:t>
            </a:r>
            <a:r>
              <a:rPr lang="en-US" sz="1800" dirty="0" err="1"/>
              <a:t>dumorem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endParaRPr lang="en-US" sz="1800" dirty="0"/>
          </a:p>
          <a:p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sz="1800" dirty="0" err="1"/>
              <a:t>scelerisque</a:t>
            </a:r>
            <a:endParaRPr lang="en-US" sz="1800" dirty="0"/>
          </a:p>
          <a:p>
            <a:r>
              <a:rPr lang="en-US" sz="1800" dirty="0" err="1"/>
              <a:t>Etiam</a:t>
            </a:r>
            <a:r>
              <a:rPr lang="en-US" sz="1800" dirty="0"/>
              <a:t> </a:t>
            </a:r>
            <a:r>
              <a:rPr lang="en-US" sz="1800" dirty="0" err="1"/>
              <a:t>viverra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a </a:t>
            </a:r>
            <a:r>
              <a:rPr lang="en-US" sz="1800" dirty="0" err="1"/>
              <a:t>massa</a:t>
            </a:r>
            <a:r>
              <a:rPr lang="en-US" sz="1800" dirty="0"/>
              <a:t> </a:t>
            </a:r>
            <a:r>
              <a:rPr lang="en-US" sz="1800" dirty="0" err="1"/>
              <a:t>lacinia</a:t>
            </a:r>
            <a:r>
              <a:rPr lang="en-US" sz="1800" dirty="0"/>
              <a:t> </a:t>
            </a:r>
            <a:r>
              <a:rPr lang="en-US" sz="1800" dirty="0" err="1" smtClean="0"/>
              <a:t>imperdiet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923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267"/>
            <a:ext cx="4040188" cy="2315633"/>
          </a:xfrm>
        </p:spPr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37267"/>
            <a:ext cx="4041775" cy="2417233"/>
          </a:xfrm>
        </p:spPr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37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5024"/>
            <a:ext cx="5194300" cy="305917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/>
              <a:t>Subhead</a:t>
            </a:r>
          </a:p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 smtClean="0"/>
              <a:t>scelerisque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18200" y="1323874"/>
            <a:ext cx="2980267" cy="35926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T-white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sharepoint/v3/field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BOT-white-template.potx</Template>
  <TotalTime>923</TotalTime>
  <Words>171</Words>
  <Application>Microsoft Office PowerPoint</Application>
  <PresentationFormat>On-screen Show (16:9)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BOT-white-template</vt:lpstr>
      <vt:lpstr>2_Custom Design</vt:lpstr>
      <vt:lpstr>PowerPoint Presentation</vt:lpstr>
      <vt:lpstr>Headline</vt:lpstr>
      <vt:lpstr>Headline</vt:lpstr>
      <vt:lpstr>Headline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Wallace,Kristin</cp:lastModifiedBy>
  <cp:revision>111</cp:revision>
  <dcterms:created xsi:type="dcterms:W3CDTF">2010-04-12T23:12:02Z</dcterms:created>
  <dcterms:modified xsi:type="dcterms:W3CDTF">2014-07-23T13:28:14Z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