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86" r:id="rId5"/>
  </p:sldMasterIdLst>
  <p:notesMasterIdLst>
    <p:notesMasterId r:id="rId10"/>
  </p:notesMasterIdLst>
  <p:handoutMasterIdLst>
    <p:handoutMasterId r:id="rId11"/>
  </p:handoutMasterIdLst>
  <p:sldIdLst>
    <p:sldId id="259" r:id="rId6"/>
    <p:sldId id="264" r:id="rId7"/>
    <p:sldId id="265" r:id="rId8"/>
    <p:sldId id="263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68"/>
    <a:srgbClr val="100E42"/>
    <a:srgbClr val="100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 snapToGrid="0" snapToObjects="1">
      <p:cViewPr>
        <p:scale>
          <a:sx n="150" d="100"/>
          <a:sy n="150" d="100"/>
        </p:scale>
        <p:origin x="24" y="-72"/>
      </p:cViewPr>
      <p:guideLst>
        <p:guide orient="horz" pos="3097"/>
        <p:guide orient="horz" pos="1663"/>
        <p:guide pos="346"/>
        <p:guide pos="37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03361-BCFB-C645-AB20-1942CE599D08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0D9DCE-0100-B047-B263-C910E4E93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53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BD7416-84E8-6745-8BE3-E516E5F20B1E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21DDC-7030-EA4B-B77F-4ADE91E90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457200" y="3790950"/>
            <a:ext cx="3666067" cy="7115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Date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720850"/>
            <a:ext cx="8229600" cy="12827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400"/>
            </a:lvl1pPr>
          </a:lstStyle>
          <a:p>
            <a:pPr lvl="0"/>
            <a:r>
              <a:rPr lang="en-US" dirty="0" smtClean="0"/>
              <a:t>Headline 1 here</a:t>
            </a:r>
          </a:p>
          <a:p>
            <a:pPr lvl="0"/>
            <a:r>
              <a:rPr lang="en-US" dirty="0" smtClean="0"/>
              <a:t>Headline 2 here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3196528"/>
            <a:ext cx="8229600" cy="450850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Presenter’s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Headline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459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 noChangeAspect="1"/>
          </p:cNvSpPr>
          <p:nvPr>
            <p:ph sz="half" idx="1"/>
          </p:nvPr>
        </p:nvSpPr>
        <p:spPr>
          <a:xfrm>
            <a:off x="457200" y="1335025"/>
            <a:ext cx="4038600" cy="3023278"/>
          </a:xfrm>
        </p:spPr>
        <p:txBody>
          <a:bodyPr>
            <a:normAutofit/>
          </a:bodyPr>
          <a:lstStyle>
            <a:lvl1pPr>
              <a:defRPr sz="24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5025"/>
            <a:ext cx="4038600" cy="304012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615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286405"/>
            <a:ext cx="4040188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37267"/>
            <a:ext cx="4040188" cy="2531533"/>
          </a:xfrm>
        </p:spPr>
        <p:txBody>
          <a:bodyPr>
            <a:normAutofit/>
          </a:bodyPr>
          <a:lstStyle>
            <a:lvl1pPr marL="228600" indent="-228600"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86405"/>
            <a:ext cx="4041775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 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37267"/>
            <a:ext cx="4041775" cy="2531533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4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7866"/>
            <a:ext cx="8229600" cy="880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20799"/>
            <a:ext cx="8229600" cy="3273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870" y="4707994"/>
            <a:ext cx="575733" cy="27384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bg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chemeClr val="bg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chemeClr val="bg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chemeClr val="bg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chemeClr val="bg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7867"/>
            <a:ext cx="8229600" cy="775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7733"/>
            <a:ext cx="8229600" cy="30056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4716461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697F5-3DCA-0A4F-B9EA-FEC2794BD1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544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7" r:id="rId1"/>
    <p:sldLayoutId id="2147493488" r:id="rId2"/>
    <p:sldLayoutId id="2147493489" r:id="rId3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228600" indent="-228600" algn="l" defTabSz="457200" rtl="0" eaLnBrk="1" latinLnBrk="0" hangingPunct="1">
        <a:spcBef>
          <a:spcPct val="20000"/>
        </a:spcBef>
        <a:buFont typeface="Arial"/>
        <a:buChar char="•"/>
        <a:tabLst/>
        <a:defRPr sz="2400" kern="1200">
          <a:solidFill>
            <a:schemeClr val="bg1"/>
          </a:solidFill>
          <a:latin typeface="Arial"/>
          <a:ea typeface="+mn-ea"/>
          <a:cs typeface="Arial"/>
        </a:defRPr>
      </a:lvl1pPr>
      <a:lvl2pPr marL="6858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bg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bg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bg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bg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1820333"/>
            <a:ext cx="8229600" cy="15155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80000"/>
              </a:lnSpc>
            </a:pPr>
            <a:r>
              <a:rPr lang="en-US" dirty="0" smtClean="0"/>
              <a:t>Headline 1 here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Headline 2 here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3181350"/>
            <a:ext cx="8229600" cy="6844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Presenter’s Name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3790950"/>
            <a:ext cx="3666067" cy="7115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Date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67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7733"/>
            <a:ext cx="8229600" cy="3018367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800" b="1" dirty="0"/>
              <a:t>Subhead</a:t>
            </a:r>
          </a:p>
          <a:p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consectetur</a:t>
            </a:r>
            <a:r>
              <a:rPr lang="en-US" sz="1800" dirty="0"/>
              <a:t> </a:t>
            </a:r>
            <a:r>
              <a:rPr lang="en-US" sz="1800" dirty="0" err="1"/>
              <a:t>adipiscing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endParaRPr lang="en-US" sz="1800" dirty="0"/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endParaRPr lang="en-US" sz="1800" dirty="0"/>
          </a:p>
          <a:p>
            <a:r>
              <a:rPr lang="en-US" sz="1800" dirty="0" err="1"/>
              <a:t>Etiam</a:t>
            </a:r>
            <a:r>
              <a:rPr lang="en-US" sz="1800" dirty="0"/>
              <a:t> </a:t>
            </a:r>
            <a:r>
              <a:rPr lang="en-US" sz="1800" dirty="0" err="1"/>
              <a:t>viverra</a:t>
            </a:r>
            <a:r>
              <a:rPr lang="en-US" sz="1800" dirty="0"/>
              <a:t> </a:t>
            </a:r>
            <a:r>
              <a:rPr lang="en-US" sz="1800" dirty="0" err="1"/>
              <a:t>sem</a:t>
            </a:r>
            <a:r>
              <a:rPr lang="en-US" sz="1800" dirty="0"/>
              <a:t> a </a:t>
            </a:r>
            <a:r>
              <a:rPr lang="en-US" sz="1800" dirty="0" err="1"/>
              <a:t>massa</a:t>
            </a:r>
            <a:r>
              <a:rPr lang="en-US" sz="1800" dirty="0"/>
              <a:t> </a:t>
            </a:r>
            <a:r>
              <a:rPr lang="en-US" sz="1800" dirty="0" err="1"/>
              <a:t>lacinia</a:t>
            </a:r>
            <a:r>
              <a:rPr lang="en-US" sz="1800" dirty="0"/>
              <a:t> </a:t>
            </a:r>
            <a:r>
              <a:rPr lang="en-US" sz="1800" dirty="0" err="1"/>
              <a:t>imperdiet</a:t>
            </a:r>
            <a:r>
              <a:rPr lang="en-US" sz="1800" dirty="0"/>
              <a:t>. </a:t>
            </a:r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endParaRPr lang="en-US" sz="1800" dirty="0"/>
          </a:p>
          <a:p>
            <a:r>
              <a:rPr lang="en-US" sz="1800" dirty="0" err="1"/>
              <a:t>Nulla</a:t>
            </a:r>
            <a:r>
              <a:rPr lang="en-US" sz="1800" dirty="0"/>
              <a:t> </a:t>
            </a:r>
            <a:r>
              <a:rPr lang="en-US" sz="1800" dirty="0" err="1"/>
              <a:t>dignissim</a:t>
            </a:r>
            <a:r>
              <a:rPr lang="en-US" sz="1800" dirty="0"/>
              <a:t> </a:t>
            </a:r>
            <a:r>
              <a:rPr lang="en-US" sz="1800" dirty="0" err="1"/>
              <a:t>tellus</a:t>
            </a:r>
            <a:r>
              <a:rPr lang="en-US" sz="1800" dirty="0"/>
              <a:t> </a:t>
            </a:r>
            <a:r>
              <a:rPr lang="en-US" sz="1800" dirty="0" err="1"/>
              <a:t>edget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r>
              <a:rPr lang="en-US" sz="1800" dirty="0"/>
              <a:t> </a:t>
            </a:r>
            <a:r>
              <a:rPr lang="en-US" sz="1800" dirty="0" err="1"/>
              <a:t>vestibulum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Bibem</a:t>
            </a:r>
            <a:r>
              <a:rPr lang="en-US" sz="1800" dirty="0"/>
              <a:t> </a:t>
            </a:r>
            <a:r>
              <a:rPr lang="en-US" sz="1800" dirty="0" err="1"/>
              <a:t>dumorem</a:t>
            </a:r>
            <a:r>
              <a:rPr lang="en-US" sz="1800" dirty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consectetur</a:t>
            </a:r>
            <a:r>
              <a:rPr lang="en-US" sz="1800" dirty="0"/>
              <a:t> </a:t>
            </a:r>
            <a:r>
              <a:rPr lang="en-US" sz="1800" dirty="0" err="1"/>
              <a:t>adipiscing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endParaRPr lang="en-US" sz="1800" dirty="0"/>
          </a:p>
          <a:p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sz="1800" dirty="0" err="1"/>
              <a:t>scelerisque</a:t>
            </a:r>
            <a:endParaRPr lang="en-US" sz="1800" dirty="0"/>
          </a:p>
          <a:p>
            <a:r>
              <a:rPr lang="en-US" sz="1800" dirty="0" err="1"/>
              <a:t>Etiam</a:t>
            </a:r>
            <a:r>
              <a:rPr lang="en-US" sz="1800" dirty="0"/>
              <a:t> </a:t>
            </a:r>
            <a:r>
              <a:rPr lang="en-US" sz="1800" dirty="0" err="1"/>
              <a:t>viverra</a:t>
            </a:r>
            <a:r>
              <a:rPr lang="en-US" sz="1800" dirty="0"/>
              <a:t> </a:t>
            </a:r>
            <a:r>
              <a:rPr lang="en-US" sz="1800" dirty="0" err="1"/>
              <a:t>sem</a:t>
            </a:r>
            <a:r>
              <a:rPr lang="en-US" sz="1800" dirty="0"/>
              <a:t> a </a:t>
            </a:r>
            <a:r>
              <a:rPr lang="en-US" sz="1800" dirty="0" err="1"/>
              <a:t>massa</a:t>
            </a:r>
            <a:r>
              <a:rPr lang="en-US" sz="1800" dirty="0"/>
              <a:t> </a:t>
            </a:r>
            <a:r>
              <a:rPr lang="en-US" sz="1800" dirty="0" err="1"/>
              <a:t>lacinia</a:t>
            </a:r>
            <a:r>
              <a:rPr lang="en-US" sz="1800" dirty="0"/>
              <a:t> </a:t>
            </a:r>
            <a:r>
              <a:rPr lang="en-US" sz="1800" dirty="0" err="1" smtClean="0"/>
              <a:t>imperdie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5835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Subhead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37267"/>
            <a:ext cx="4040188" cy="2487083"/>
          </a:xfrm>
        </p:spPr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 smtClean="0"/>
              <a:t>scelerisque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Subhead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37267"/>
            <a:ext cx="4041775" cy="2487083"/>
          </a:xfrm>
        </p:spPr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 smtClean="0"/>
              <a:t>scelerisque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998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5024"/>
            <a:ext cx="4781550" cy="3281653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b="1" dirty="0"/>
              <a:t>Subhead</a:t>
            </a:r>
          </a:p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918200" y="1323874"/>
            <a:ext cx="2980267" cy="35926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7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T-white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/fields"/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BOT-white-template.potx</Template>
  <TotalTime>857</TotalTime>
  <Words>190</Words>
  <Application>Microsoft Office PowerPoint</Application>
  <PresentationFormat>On-screen Show (16:9)</PresentationFormat>
  <Paragraphs>29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BOT-white-template</vt:lpstr>
      <vt:lpstr>2_Custom Design</vt:lpstr>
      <vt:lpstr>PowerPoint Presentation</vt:lpstr>
      <vt:lpstr>Headline</vt:lpstr>
      <vt:lpstr>Headline</vt:lpstr>
      <vt:lpstr>Headline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Wallace,Kristin</cp:lastModifiedBy>
  <cp:revision>91</cp:revision>
  <dcterms:created xsi:type="dcterms:W3CDTF">2010-04-12T23:12:02Z</dcterms:created>
  <dcterms:modified xsi:type="dcterms:W3CDTF">2014-07-23T13:53:15Z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