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</p:sldMasterIdLst>
  <p:notesMasterIdLst>
    <p:notesMasterId r:id="rId10"/>
  </p:notesMasterIdLst>
  <p:handoutMasterIdLst>
    <p:handoutMasterId r:id="rId11"/>
  </p:handoutMasterIdLst>
  <p:sldIdLst>
    <p:sldId id="264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168" y="-72"/>
      </p:cViewPr>
      <p:guideLst>
        <p:guide orient="horz" pos="3097"/>
        <p:guide orient="horz" pos="1663"/>
        <p:guide pos="346"/>
        <p:guide pos="37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03361-BCFB-C645-AB20-1942CE599D08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D9DCE-0100-B047-B263-C910E4E93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53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D7416-84E8-6745-8BE3-E516E5F20B1E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1DDC-7030-EA4B-B77F-4ADE91E90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21DDC-7030-EA4B-B77F-4ADE91E903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004888"/>
            <a:ext cx="8229600" cy="123031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4400" kern="1000" baseline="0"/>
            </a:lvl1pPr>
          </a:lstStyle>
          <a:p>
            <a:pPr lvl="0"/>
            <a:r>
              <a:rPr lang="en-US" dirty="0" smtClean="0"/>
              <a:t>Headline 1 here</a:t>
            </a:r>
          </a:p>
          <a:p>
            <a:pPr lvl="0"/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06675"/>
            <a:ext cx="8229600" cy="5175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738438" y="3208338"/>
            <a:ext cx="3667125" cy="39211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2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457200" y="1335025"/>
            <a:ext cx="4038600" cy="3023278"/>
          </a:xfrm>
        </p:spPr>
        <p:txBody>
          <a:bodyPr>
            <a:normAutofit/>
          </a:bodyPr>
          <a:lstStyle>
            <a:lvl1pPr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5025"/>
            <a:ext cx="4038600" cy="304012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286405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267"/>
            <a:ext cx="4040188" cy="2556933"/>
          </a:xfrm>
        </p:spPr>
        <p:txBody>
          <a:bodyPr>
            <a:normAutofit/>
          </a:bodyPr>
          <a:lstStyle>
            <a:lvl1pPr marL="228600" indent="-228600"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86405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37267"/>
            <a:ext cx="4041775" cy="2556933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6"/>
            <a:ext cx="8229600" cy="880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8229600" cy="3273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870" y="4707994"/>
            <a:ext cx="575733" cy="2738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5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2">
              <a:lumMod val="50000"/>
            </a:schemeClr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7733"/>
            <a:ext cx="8229600" cy="3024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471646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>
              <a:lumMod val="50000"/>
            </a:schemeClr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tabLst/>
        <a:defRPr sz="24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1pPr>
      <a:lvl2pPr marL="6858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tx2">
              <a:lumMod val="50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Headline 1 here</a:t>
            </a:r>
          </a:p>
          <a:p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</p:spPr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7592"/>
            <a:ext cx="8229600" cy="3805766"/>
          </a:xfrm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/>
              <a:t>Subhead</a:t>
            </a:r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dirty="0" err="1" smtClean="0"/>
              <a:t>ipsum</a:t>
            </a:r>
            <a:r>
              <a:rPr lang="en-US" sz="1800" dirty="0" smtClean="0"/>
              <a:t> dolor sit </a:t>
            </a:r>
            <a:r>
              <a:rPr lang="en-US" sz="1800" dirty="0" err="1" smtClean="0"/>
              <a:t>amet</a:t>
            </a:r>
            <a:r>
              <a:rPr lang="en-US" sz="1800" dirty="0" smtClean="0"/>
              <a:t>, </a:t>
            </a:r>
            <a:r>
              <a:rPr lang="en-US" sz="1800" dirty="0" err="1" smtClean="0"/>
              <a:t>consectetur</a:t>
            </a:r>
            <a:r>
              <a:rPr lang="en-US" sz="1800" dirty="0" smtClean="0"/>
              <a:t> </a:t>
            </a:r>
            <a:r>
              <a:rPr lang="en-US" sz="1800" dirty="0" err="1" smtClean="0"/>
              <a:t>adipiscing</a:t>
            </a:r>
            <a:r>
              <a:rPr lang="en-US" sz="1800" dirty="0" smtClean="0"/>
              <a:t> </a:t>
            </a:r>
            <a:r>
              <a:rPr lang="en-US" sz="1800" dirty="0" err="1" smtClean="0"/>
              <a:t>elit</a:t>
            </a:r>
            <a:endParaRPr lang="en-US" sz="1800" dirty="0" smtClean="0"/>
          </a:p>
          <a:p>
            <a:r>
              <a:rPr lang="en-US" sz="1800" dirty="0" err="1" smtClean="0"/>
              <a:t>Donec</a:t>
            </a:r>
            <a:r>
              <a:rPr lang="en-US" sz="1800" dirty="0" smtClean="0"/>
              <a:t> </a:t>
            </a:r>
            <a:r>
              <a:rPr lang="en-US" sz="1800" dirty="0" err="1" smtClean="0"/>
              <a:t>faucibus</a:t>
            </a:r>
            <a:r>
              <a:rPr lang="en-US" sz="1800" dirty="0" smtClean="0"/>
              <a:t> quam vitae </a:t>
            </a:r>
            <a:r>
              <a:rPr lang="en-US" sz="1800" dirty="0" err="1" smtClean="0"/>
              <a:t>ipsum</a:t>
            </a:r>
            <a:r>
              <a:rPr lang="en-US" sz="1800" dirty="0" smtClean="0"/>
              <a:t> </a:t>
            </a:r>
            <a:r>
              <a:rPr lang="en-US" sz="1800" dirty="0" err="1" smtClean="0"/>
              <a:t>pulvinar</a:t>
            </a:r>
            <a:r>
              <a:rPr lang="en-US" sz="1800" dirty="0" smtClean="0"/>
              <a:t>, </a:t>
            </a:r>
            <a:r>
              <a:rPr lang="en-US" sz="1800" dirty="0" err="1" smtClean="0"/>
              <a:t>suscipit</a:t>
            </a:r>
            <a:r>
              <a:rPr lang="en-US" sz="1800" dirty="0" smtClean="0"/>
              <a:t> </a:t>
            </a:r>
            <a:r>
              <a:rPr lang="en-US" sz="1800" dirty="0" err="1" smtClean="0"/>
              <a:t>aliquam</a:t>
            </a:r>
            <a:r>
              <a:rPr lang="en-US" sz="1800" dirty="0" smtClean="0"/>
              <a:t> </a:t>
            </a:r>
            <a:r>
              <a:rPr lang="en-US" sz="1800" dirty="0" err="1" smtClean="0"/>
              <a:t>diam</a:t>
            </a:r>
            <a:r>
              <a:rPr lang="en-US" sz="1800" dirty="0" smtClean="0"/>
              <a:t> </a:t>
            </a:r>
            <a:r>
              <a:rPr lang="en-US" sz="1800" dirty="0" err="1" smtClean="0"/>
              <a:t>elementum</a:t>
            </a:r>
            <a:endParaRPr lang="en-US" sz="1800" dirty="0" smtClean="0"/>
          </a:p>
          <a:p>
            <a:r>
              <a:rPr lang="en-US" sz="1800" dirty="0" err="1" smtClean="0"/>
              <a:t>Etiam</a:t>
            </a:r>
            <a:r>
              <a:rPr lang="en-US" sz="1800" dirty="0" smtClean="0"/>
              <a:t> </a:t>
            </a:r>
            <a:r>
              <a:rPr lang="en-US" sz="1800" dirty="0" err="1" smtClean="0"/>
              <a:t>viverra</a:t>
            </a:r>
            <a:r>
              <a:rPr lang="en-US" sz="1800" dirty="0" smtClean="0"/>
              <a:t> </a:t>
            </a:r>
            <a:r>
              <a:rPr lang="en-US" sz="1800" dirty="0" err="1" smtClean="0"/>
              <a:t>sem</a:t>
            </a:r>
            <a:r>
              <a:rPr lang="en-US" sz="1800" dirty="0" smtClean="0"/>
              <a:t> a </a:t>
            </a:r>
            <a:r>
              <a:rPr lang="en-US" sz="1800" dirty="0" err="1" smtClean="0"/>
              <a:t>massa</a:t>
            </a:r>
            <a:r>
              <a:rPr lang="en-US" sz="1800" dirty="0" smtClean="0"/>
              <a:t> </a:t>
            </a:r>
            <a:r>
              <a:rPr lang="en-US" sz="1800" dirty="0" err="1" smtClean="0"/>
              <a:t>lacinia</a:t>
            </a:r>
            <a:r>
              <a:rPr lang="en-US" sz="1800" dirty="0" smtClean="0"/>
              <a:t> </a:t>
            </a:r>
            <a:r>
              <a:rPr lang="en-US" sz="1800" dirty="0" err="1" smtClean="0"/>
              <a:t>imperdiet</a:t>
            </a:r>
            <a:r>
              <a:rPr lang="en-US" sz="1800" dirty="0" smtClean="0"/>
              <a:t>. </a:t>
            </a:r>
          </a:p>
          <a:p>
            <a:r>
              <a:rPr lang="en-US" sz="1800" dirty="0" err="1" smtClean="0"/>
              <a:t>Donec</a:t>
            </a:r>
            <a:r>
              <a:rPr lang="en-US" sz="1800" dirty="0" smtClean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 smtClean="0"/>
              <a:t>elementum</a:t>
            </a:r>
            <a:endParaRPr lang="en-US" sz="1800" dirty="0" smtClean="0"/>
          </a:p>
          <a:p>
            <a:r>
              <a:rPr lang="en-US" sz="1800" dirty="0" err="1" smtClean="0"/>
              <a:t>Nulla</a:t>
            </a:r>
            <a:r>
              <a:rPr lang="en-US" sz="1800" dirty="0" smtClean="0"/>
              <a:t> </a:t>
            </a:r>
            <a:r>
              <a:rPr lang="en-US" sz="1800" dirty="0" err="1" smtClean="0"/>
              <a:t>dignissim</a:t>
            </a:r>
            <a:r>
              <a:rPr lang="en-US" sz="1800" dirty="0" smtClean="0"/>
              <a:t> </a:t>
            </a:r>
            <a:r>
              <a:rPr lang="en-US" sz="1800" dirty="0" err="1" smtClean="0"/>
              <a:t>tellus</a:t>
            </a:r>
            <a:r>
              <a:rPr lang="en-US" sz="1800" dirty="0" smtClean="0"/>
              <a:t> </a:t>
            </a:r>
            <a:r>
              <a:rPr lang="en-US" sz="1800" dirty="0" err="1" smtClean="0"/>
              <a:t>edget</a:t>
            </a:r>
            <a:r>
              <a:rPr lang="en-US" sz="1800" dirty="0" smtClean="0"/>
              <a:t> </a:t>
            </a:r>
            <a:r>
              <a:rPr lang="en-US" sz="1800" dirty="0" err="1" smtClean="0"/>
              <a:t>elit</a:t>
            </a:r>
            <a:r>
              <a:rPr lang="en-US" sz="1800" dirty="0" smtClean="0"/>
              <a:t> </a:t>
            </a:r>
            <a:r>
              <a:rPr lang="en-US" sz="1800" dirty="0" err="1" smtClean="0"/>
              <a:t>vestibulum</a:t>
            </a:r>
            <a:r>
              <a:rPr lang="en-US" sz="1800" dirty="0" smtClean="0"/>
              <a:t>.</a:t>
            </a:r>
          </a:p>
          <a:p>
            <a:r>
              <a:rPr lang="en-US" sz="1800" dirty="0" err="1" smtClean="0"/>
              <a:t>Bibem</a:t>
            </a:r>
            <a:r>
              <a:rPr lang="en-US" sz="1800" dirty="0" smtClean="0"/>
              <a:t> </a:t>
            </a:r>
            <a:r>
              <a:rPr lang="en-US" sz="1800" dirty="0" err="1" smtClean="0"/>
              <a:t>dumorem</a:t>
            </a:r>
            <a:r>
              <a:rPr lang="en-US" sz="1800" dirty="0" smtClean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 smtClean="0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endParaRPr lang="en-US" sz="1800" dirty="0"/>
          </a:p>
          <a:p>
            <a:r>
              <a:rPr lang="en-US" sz="1800" dirty="0" err="1"/>
              <a:t>Nulla</a:t>
            </a:r>
            <a:r>
              <a:rPr lang="en-US" sz="1800" dirty="0"/>
              <a:t> </a:t>
            </a:r>
            <a:r>
              <a:rPr lang="en-US" sz="1800" dirty="0" err="1"/>
              <a:t>dignissim</a:t>
            </a:r>
            <a:r>
              <a:rPr lang="en-US" sz="1800" dirty="0"/>
              <a:t> </a:t>
            </a:r>
            <a:r>
              <a:rPr lang="en-US" sz="1800" dirty="0" err="1"/>
              <a:t>tellus</a:t>
            </a:r>
            <a:r>
              <a:rPr lang="en-US" sz="1800" dirty="0"/>
              <a:t> </a:t>
            </a:r>
            <a:r>
              <a:rPr lang="en-US" sz="1800" dirty="0" err="1"/>
              <a:t>edget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</a:t>
            </a:r>
            <a:r>
              <a:rPr lang="en-US" sz="1800" dirty="0" err="1"/>
              <a:t>vestibulum</a:t>
            </a:r>
            <a:r>
              <a:rPr lang="en-US" sz="1800" dirty="0"/>
              <a:t> </a:t>
            </a:r>
            <a:r>
              <a:rPr lang="en-US" sz="1800" dirty="0" err="1" smtClean="0"/>
              <a:t>bibemdum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309623"/>
            <a:ext cx="5164667" cy="368571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/>
              <a:t>Subhead</a:t>
            </a:r>
          </a:p>
          <a:p>
            <a:r>
              <a:rPr lang="en-US" sz="1800" dirty="0" err="1" smtClean="0"/>
              <a:t>Lorem</a:t>
            </a:r>
            <a:r>
              <a:rPr lang="en-US" sz="1800" dirty="0" smtClean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/>
              <a:t>Maecenas </a:t>
            </a:r>
            <a:r>
              <a:rPr lang="en-US" sz="1800" dirty="0" err="1"/>
              <a:t>aliquent</a:t>
            </a:r>
            <a:r>
              <a:rPr lang="en-US" sz="1800" dirty="0"/>
              <a:t> nisi a </a:t>
            </a:r>
            <a:r>
              <a:rPr lang="en-US" sz="1800" dirty="0" err="1"/>
              <a:t>metus</a:t>
            </a:r>
            <a:r>
              <a:rPr lang="en-US" sz="1800" dirty="0"/>
              <a:t> </a:t>
            </a:r>
            <a:r>
              <a:rPr lang="en-US" sz="1800" dirty="0" err="1"/>
              <a:t>luctus</a:t>
            </a:r>
            <a:r>
              <a:rPr lang="en-US" sz="1800" dirty="0"/>
              <a:t> </a:t>
            </a:r>
            <a:r>
              <a:rPr lang="en-US" sz="1800" dirty="0" err="1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5918200" y="1323874"/>
            <a:ext cx="2980267" cy="35926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40188" cy="481012"/>
          </a:xfrm>
        </p:spPr>
        <p:txBody>
          <a:bodyPr anchor="t"/>
          <a:lstStyle/>
          <a:p>
            <a:pPr>
              <a:lnSpc>
                <a:spcPct val="90000"/>
              </a:lnSpc>
            </a:pPr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84861"/>
            <a:ext cx="4040188" cy="3172358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41775" cy="481012"/>
          </a:xfrm>
        </p:spPr>
        <p:txBody>
          <a:bodyPr anchor="t"/>
          <a:lstStyle/>
          <a:p>
            <a:pPr>
              <a:lnSpc>
                <a:spcPct val="90000"/>
              </a:lnSpc>
            </a:pPr>
            <a:r>
              <a:rPr lang="en-US" dirty="0" smtClean="0"/>
              <a:t>Subhead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4860"/>
            <a:ext cx="4041775" cy="3172359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T-white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>
        <a:normAutofit/>
      </a:bodyPr>
      <a:lstStyle>
        <a:defPPr algn="ctr">
          <a:lnSpc>
            <a:spcPct val="80000"/>
          </a:lnSpc>
          <a:defRPr dirty="0" smtClean="0">
            <a:solidFill>
              <a:schemeClr val="tx2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purl.org/dc/elements/1.1/"/>
    <ds:schemaRef ds:uri="http://www.w3.org/XML/1998/namespace"/>
    <ds:schemaRef ds:uri="http://schemas.microsoft.com/sharepoint/v3/fields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BOT-white-template.potx</Template>
  <TotalTime>894</TotalTime>
  <Words>214</Words>
  <Application>Microsoft Office PowerPoint</Application>
  <PresentationFormat>On-screen Show (16:9)</PresentationFormat>
  <Paragraphs>33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BOT-white-template</vt:lpstr>
      <vt:lpstr>1_Custom Design</vt:lpstr>
      <vt:lpstr>PowerPoint Presentation</vt:lpstr>
      <vt:lpstr>Headline</vt:lpstr>
      <vt:lpstr>Headline</vt:lpstr>
      <vt:lpstr>Headline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Wallace,Kristin</cp:lastModifiedBy>
  <cp:revision>98</cp:revision>
  <dcterms:created xsi:type="dcterms:W3CDTF">2010-04-12T23:12:02Z</dcterms:created>
  <dcterms:modified xsi:type="dcterms:W3CDTF">2014-07-23T16:32:53Z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