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</p:sldMasterIdLst>
  <p:notesMasterIdLst>
    <p:notesMasterId r:id="rId10"/>
  </p:notesMasterIdLst>
  <p:handoutMasterIdLst>
    <p:handoutMasterId r:id="rId11"/>
  </p:handoutMasterIdLst>
  <p:sldIdLst>
    <p:sldId id="264" r:id="rId6"/>
    <p:sldId id="260" r:id="rId7"/>
    <p:sldId id="262" r:id="rId8"/>
    <p:sldId id="261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E42"/>
    <a:srgbClr val="002868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 snapToGrid="0" snapToObjects="1">
      <p:cViewPr>
        <p:scale>
          <a:sx n="150" d="100"/>
          <a:sy n="150" d="100"/>
        </p:scale>
        <p:origin x="-72" y="228"/>
      </p:cViewPr>
      <p:guideLst>
        <p:guide orient="horz" pos="3097"/>
        <p:guide orient="horz" pos="1663"/>
        <p:guide pos="346"/>
        <p:guide pos="37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03361-BCFB-C645-AB20-1942CE599D08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D9DCE-0100-B047-B263-C910E4E93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53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D7416-84E8-6745-8BE3-E516E5F20B1E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21DDC-7030-EA4B-B77F-4ADE91E90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21DDC-7030-EA4B-B77F-4ADE91E903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682750"/>
            <a:ext cx="8401050" cy="145415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400"/>
            </a:lvl1pPr>
          </a:lstStyle>
          <a:p>
            <a:pPr lvl="0"/>
            <a:r>
              <a:rPr lang="en-US" dirty="0" smtClean="0"/>
              <a:t>Headline 1 here</a:t>
            </a:r>
          </a:p>
          <a:p>
            <a:pPr lvl="0"/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3323528"/>
            <a:ext cx="8401050" cy="46742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848100"/>
            <a:ext cx="4019550" cy="29845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2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87866"/>
            <a:ext cx="8229600" cy="880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57300"/>
            <a:ext cx="8229600" cy="2971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Add text here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408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sz="half" idx="1"/>
          </p:nvPr>
        </p:nvSpPr>
        <p:spPr>
          <a:xfrm>
            <a:off x="457200" y="1335025"/>
            <a:ext cx="4038600" cy="3054852"/>
          </a:xfrm>
        </p:spPr>
        <p:txBody>
          <a:bodyPr>
            <a:normAutofit/>
          </a:bodyPr>
          <a:lstStyle>
            <a:lvl1pPr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5025"/>
            <a:ext cx="4038600" cy="307187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286405"/>
            <a:ext cx="4040188" cy="4810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0E42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7267"/>
            <a:ext cx="4040188" cy="2582333"/>
          </a:xfrm>
        </p:spPr>
        <p:txBody>
          <a:bodyPr>
            <a:normAutofit/>
          </a:bodyPr>
          <a:lstStyle>
            <a:lvl1pPr marL="228600" indent="-228600"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86405"/>
            <a:ext cx="4041775" cy="4810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0E42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37267"/>
            <a:ext cx="4041775" cy="2582333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7866"/>
            <a:ext cx="8229600" cy="880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0799"/>
            <a:ext cx="8229600" cy="3273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5" r:id="rId1"/>
    <p:sldLayoutId id="2147493486" r:id="rId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100E4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100E4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rgbClr val="100E4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rgbClr val="100E4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rgbClr val="100E4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rgbClr val="100E4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7867"/>
            <a:ext cx="8229600" cy="775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7733"/>
            <a:ext cx="8229600" cy="3062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4716461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100E42"/>
          </a:solidFill>
          <a:latin typeface="Arial"/>
          <a:ea typeface="+mj-ea"/>
          <a:cs typeface="Arial"/>
        </a:defRPr>
      </a:lvl1pPr>
    </p:titleStyle>
    <p:bodyStyle>
      <a:lvl1pPr marL="228600" indent="-228600" algn="l" defTabSz="457200" rtl="0" eaLnBrk="1" latinLnBrk="0" hangingPunct="1">
        <a:spcBef>
          <a:spcPct val="20000"/>
        </a:spcBef>
        <a:buFont typeface="Arial"/>
        <a:buChar char="•"/>
        <a:tabLst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6858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Headline 1 here</a:t>
            </a:r>
          </a:p>
          <a:p>
            <a:r>
              <a:rPr lang="en-US" dirty="0" smtClean="0"/>
              <a:t>Headline 2 here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79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7867"/>
            <a:ext cx="8229600" cy="775758"/>
          </a:xfrm>
        </p:spPr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7592"/>
            <a:ext cx="8229600" cy="3080258"/>
          </a:xfrm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 smtClean="0"/>
              <a:t>Subhead</a:t>
            </a:r>
          </a:p>
          <a:p>
            <a:r>
              <a:rPr lang="en-US" sz="1800" dirty="0" err="1" smtClean="0"/>
              <a:t>Lorem</a:t>
            </a:r>
            <a:r>
              <a:rPr lang="en-US" sz="1800" dirty="0" smtClean="0"/>
              <a:t> </a:t>
            </a:r>
            <a:r>
              <a:rPr lang="en-US" sz="1800" dirty="0" err="1" smtClean="0"/>
              <a:t>ipsum</a:t>
            </a:r>
            <a:r>
              <a:rPr lang="en-US" sz="1800" dirty="0" smtClean="0"/>
              <a:t> dolor sit </a:t>
            </a:r>
            <a:r>
              <a:rPr lang="en-US" sz="1800" dirty="0" err="1" smtClean="0"/>
              <a:t>amet</a:t>
            </a:r>
            <a:r>
              <a:rPr lang="en-US" sz="1800" dirty="0" smtClean="0"/>
              <a:t>, </a:t>
            </a:r>
            <a:r>
              <a:rPr lang="en-US" sz="1800" dirty="0" err="1" smtClean="0"/>
              <a:t>consectetur</a:t>
            </a:r>
            <a:r>
              <a:rPr lang="en-US" sz="1800" dirty="0" smtClean="0"/>
              <a:t> </a:t>
            </a:r>
            <a:r>
              <a:rPr lang="en-US" sz="1800" dirty="0" err="1" smtClean="0"/>
              <a:t>adipiscing</a:t>
            </a:r>
            <a:r>
              <a:rPr lang="en-US" sz="1800" dirty="0" smtClean="0"/>
              <a:t> </a:t>
            </a:r>
            <a:r>
              <a:rPr lang="en-US" sz="1800" dirty="0" err="1" smtClean="0"/>
              <a:t>elit</a:t>
            </a:r>
            <a:endParaRPr lang="en-US" sz="1800" dirty="0" smtClean="0"/>
          </a:p>
          <a:p>
            <a:r>
              <a:rPr lang="en-US" sz="1800" dirty="0" err="1" smtClean="0"/>
              <a:t>Donec</a:t>
            </a:r>
            <a:r>
              <a:rPr lang="en-US" sz="1800" dirty="0" smtClean="0"/>
              <a:t> </a:t>
            </a:r>
            <a:r>
              <a:rPr lang="en-US" sz="1800" dirty="0" err="1" smtClean="0"/>
              <a:t>faucibus</a:t>
            </a:r>
            <a:r>
              <a:rPr lang="en-US" sz="1800" dirty="0" smtClean="0"/>
              <a:t> quam vitae </a:t>
            </a:r>
            <a:r>
              <a:rPr lang="en-US" sz="1800" dirty="0" err="1" smtClean="0"/>
              <a:t>ipsum</a:t>
            </a:r>
            <a:r>
              <a:rPr lang="en-US" sz="1800" dirty="0" smtClean="0"/>
              <a:t> </a:t>
            </a:r>
            <a:r>
              <a:rPr lang="en-US" sz="1800" dirty="0" err="1" smtClean="0"/>
              <a:t>pulvinar</a:t>
            </a:r>
            <a:r>
              <a:rPr lang="en-US" sz="1800" dirty="0" smtClean="0"/>
              <a:t>, </a:t>
            </a:r>
            <a:r>
              <a:rPr lang="en-US" sz="1800" dirty="0" err="1" smtClean="0"/>
              <a:t>suscipit</a:t>
            </a:r>
            <a:r>
              <a:rPr lang="en-US" sz="1800" dirty="0" smtClean="0"/>
              <a:t> </a:t>
            </a:r>
            <a:r>
              <a:rPr lang="en-US" sz="1800" dirty="0" err="1" smtClean="0"/>
              <a:t>aliquam</a:t>
            </a:r>
            <a:r>
              <a:rPr lang="en-US" sz="1800" dirty="0" smtClean="0"/>
              <a:t> </a:t>
            </a:r>
            <a:r>
              <a:rPr lang="en-US" sz="1800" dirty="0" err="1" smtClean="0"/>
              <a:t>diam</a:t>
            </a:r>
            <a:r>
              <a:rPr lang="en-US" sz="1800" dirty="0" smtClean="0"/>
              <a:t> </a:t>
            </a:r>
            <a:r>
              <a:rPr lang="en-US" sz="1800" dirty="0" err="1" smtClean="0"/>
              <a:t>elementum</a:t>
            </a:r>
            <a:endParaRPr lang="en-US" sz="1800" dirty="0" smtClean="0"/>
          </a:p>
          <a:p>
            <a:r>
              <a:rPr lang="en-US" sz="1800" dirty="0" err="1" smtClean="0"/>
              <a:t>Etiam</a:t>
            </a:r>
            <a:r>
              <a:rPr lang="en-US" sz="1800" dirty="0" smtClean="0"/>
              <a:t> </a:t>
            </a:r>
            <a:r>
              <a:rPr lang="en-US" sz="1800" dirty="0" err="1" smtClean="0"/>
              <a:t>viverra</a:t>
            </a:r>
            <a:r>
              <a:rPr lang="en-US" sz="1800" dirty="0" smtClean="0"/>
              <a:t> </a:t>
            </a:r>
            <a:r>
              <a:rPr lang="en-US" sz="1800" dirty="0" err="1" smtClean="0"/>
              <a:t>sem</a:t>
            </a:r>
            <a:r>
              <a:rPr lang="en-US" sz="1800" dirty="0" smtClean="0"/>
              <a:t> a </a:t>
            </a:r>
            <a:r>
              <a:rPr lang="en-US" sz="1800" dirty="0" err="1" smtClean="0"/>
              <a:t>massa</a:t>
            </a:r>
            <a:r>
              <a:rPr lang="en-US" sz="1800" dirty="0" smtClean="0"/>
              <a:t> </a:t>
            </a:r>
            <a:r>
              <a:rPr lang="en-US" sz="1800" dirty="0" err="1" smtClean="0"/>
              <a:t>lacinia</a:t>
            </a:r>
            <a:r>
              <a:rPr lang="en-US" sz="1800" dirty="0" smtClean="0"/>
              <a:t> </a:t>
            </a:r>
            <a:r>
              <a:rPr lang="en-US" sz="1800" dirty="0" err="1" smtClean="0"/>
              <a:t>imperdiet</a:t>
            </a:r>
            <a:r>
              <a:rPr lang="en-US" sz="1800" dirty="0" smtClean="0"/>
              <a:t>. </a:t>
            </a:r>
          </a:p>
          <a:p>
            <a:r>
              <a:rPr lang="en-US" sz="1800" dirty="0" err="1" smtClean="0"/>
              <a:t>Donec</a:t>
            </a:r>
            <a:r>
              <a:rPr lang="en-US" sz="1800" dirty="0" smtClean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 smtClean="0"/>
              <a:t>elementum</a:t>
            </a:r>
            <a:endParaRPr lang="en-US" sz="1800" dirty="0" smtClean="0"/>
          </a:p>
          <a:p>
            <a:r>
              <a:rPr lang="en-US" sz="1800" dirty="0" err="1" smtClean="0"/>
              <a:t>Nulla</a:t>
            </a:r>
            <a:r>
              <a:rPr lang="en-US" sz="1800" dirty="0" smtClean="0"/>
              <a:t> </a:t>
            </a:r>
            <a:r>
              <a:rPr lang="en-US" sz="1800" dirty="0" err="1" smtClean="0"/>
              <a:t>dignissim</a:t>
            </a:r>
            <a:r>
              <a:rPr lang="en-US" sz="1800" dirty="0" smtClean="0"/>
              <a:t> </a:t>
            </a:r>
            <a:r>
              <a:rPr lang="en-US" sz="1800" dirty="0" err="1" smtClean="0"/>
              <a:t>tellus</a:t>
            </a:r>
            <a:r>
              <a:rPr lang="en-US" sz="1800" dirty="0" smtClean="0"/>
              <a:t> </a:t>
            </a:r>
            <a:r>
              <a:rPr lang="en-US" sz="1800" dirty="0" err="1" smtClean="0"/>
              <a:t>edget</a:t>
            </a:r>
            <a:r>
              <a:rPr lang="en-US" sz="1800" dirty="0" smtClean="0"/>
              <a:t> </a:t>
            </a:r>
            <a:r>
              <a:rPr lang="en-US" sz="1800" dirty="0" err="1" smtClean="0"/>
              <a:t>elit</a:t>
            </a:r>
            <a:r>
              <a:rPr lang="en-US" sz="1800" dirty="0" smtClean="0"/>
              <a:t> </a:t>
            </a:r>
            <a:r>
              <a:rPr lang="en-US" sz="1800" dirty="0" err="1" smtClean="0"/>
              <a:t>vestibulum</a:t>
            </a:r>
            <a:r>
              <a:rPr lang="en-US" sz="1800" dirty="0" smtClean="0"/>
              <a:t>.</a:t>
            </a:r>
          </a:p>
          <a:p>
            <a:r>
              <a:rPr lang="en-US" sz="1800" dirty="0" err="1" smtClean="0"/>
              <a:t>Bibem</a:t>
            </a:r>
            <a:r>
              <a:rPr lang="en-US" sz="1800" dirty="0" smtClean="0"/>
              <a:t> </a:t>
            </a:r>
            <a:r>
              <a:rPr lang="en-US" sz="1800" dirty="0" err="1" smtClean="0"/>
              <a:t>dumorem</a:t>
            </a:r>
            <a:r>
              <a:rPr lang="en-US" sz="1800" dirty="0" smtClean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endParaRPr lang="en-US" sz="1800" dirty="0"/>
          </a:p>
          <a:p>
            <a:r>
              <a:rPr lang="en-US" sz="1800" dirty="0" err="1" smtClean="0"/>
              <a:t>Lorem</a:t>
            </a:r>
            <a:r>
              <a:rPr lang="en-US" sz="1800" dirty="0" smtClean="0"/>
              <a:t>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1800" dirty="0" err="1" smtClean="0"/>
              <a:t>scelerisque</a:t>
            </a:r>
            <a:endParaRPr lang="en-US" sz="1800" dirty="0"/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 smtClean="0"/>
              <a:t>imperdiet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4040188" cy="481012"/>
          </a:xfrm>
        </p:spPr>
        <p:txBody>
          <a:bodyPr anchor="t"/>
          <a:lstStyle/>
          <a:p>
            <a:pPr>
              <a:lnSpc>
                <a:spcPct val="90000"/>
              </a:lnSpc>
            </a:pPr>
            <a:r>
              <a:rPr lang="en-US" dirty="0" smtClean="0"/>
              <a:t>Subhead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84861"/>
            <a:ext cx="4040188" cy="2715689"/>
          </a:xfrm>
        </p:spPr>
        <p:txBody>
          <a:bodyPr>
            <a:normAutofit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07592"/>
            <a:ext cx="4041775" cy="481012"/>
          </a:xfrm>
        </p:spPr>
        <p:txBody>
          <a:bodyPr anchor="t"/>
          <a:lstStyle/>
          <a:p>
            <a:pPr>
              <a:lnSpc>
                <a:spcPct val="90000"/>
              </a:lnSpc>
            </a:pPr>
            <a:r>
              <a:rPr lang="en-US" dirty="0" smtClean="0"/>
              <a:t>Subhead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84861"/>
            <a:ext cx="4041775" cy="2715690"/>
          </a:xfrm>
        </p:spPr>
        <p:txBody>
          <a:bodyPr>
            <a:normAutofit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309623"/>
            <a:ext cx="5164667" cy="3319527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 smtClean="0"/>
              <a:t>Subhead</a:t>
            </a:r>
          </a:p>
          <a:p>
            <a:r>
              <a:rPr lang="en-US" sz="1800" dirty="0" err="1" smtClean="0"/>
              <a:t>Lorem</a:t>
            </a:r>
            <a:r>
              <a:rPr lang="en-US" sz="1800" dirty="0" smtClean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endParaRPr lang="en-US" sz="1800" dirty="0"/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endParaRPr lang="en-US" sz="1800" dirty="0"/>
          </a:p>
          <a:p>
            <a:r>
              <a:rPr lang="en-US" sz="1800" dirty="0"/>
              <a:t>Maecenas </a:t>
            </a:r>
            <a:r>
              <a:rPr lang="en-US" sz="1800" dirty="0" err="1"/>
              <a:t>aliquent</a:t>
            </a:r>
            <a:r>
              <a:rPr lang="en-US" sz="1800" dirty="0"/>
              <a:t> nisi a </a:t>
            </a:r>
            <a:r>
              <a:rPr lang="en-US" sz="1800" dirty="0" err="1"/>
              <a:t>metus</a:t>
            </a:r>
            <a:r>
              <a:rPr lang="en-US" sz="1800" dirty="0"/>
              <a:t> </a:t>
            </a:r>
            <a:r>
              <a:rPr lang="en-US" sz="1800" dirty="0" err="1"/>
              <a:t>luctus</a:t>
            </a:r>
            <a:r>
              <a:rPr lang="en-US" sz="1800" dirty="0"/>
              <a:t> </a:t>
            </a:r>
            <a:r>
              <a:rPr lang="en-US" sz="1800" dirty="0" err="1"/>
              <a:t>scelerisque</a:t>
            </a:r>
            <a:endParaRPr lang="en-US" sz="1800" dirty="0"/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r>
              <a:rPr lang="en-US" sz="1800" dirty="0"/>
              <a:t>. </a:t>
            </a:r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5918200" y="1323874"/>
            <a:ext cx="2980267" cy="35926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T-white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sharepoint/v3/field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BOT-white-template.potx</Template>
  <TotalTime>873</TotalTime>
  <Words>191</Words>
  <Application>Microsoft Office PowerPoint</Application>
  <PresentationFormat>On-screen Show (16:9)</PresentationFormat>
  <Paragraphs>30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BOT-white-template</vt:lpstr>
      <vt:lpstr>1_Custom Design</vt:lpstr>
      <vt:lpstr>PowerPoint Presentation</vt:lpstr>
      <vt:lpstr>Headline</vt:lpstr>
      <vt:lpstr>Headline</vt:lpstr>
      <vt:lpstr>Headline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Wallace,Kristin</cp:lastModifiedBy>
  <cp:revision>98</cp:revision>
  <dcterms:created xsi:type="dcterms:W3CDTF">2010-04-12T23:12:02Z</dcterms:created>
  <dcterms:modified xsi:type="dcterms:W3CDTF">2014-07-23T17:01:03Z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