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59037"/>
            <a:ext cx="4038600" cy="4525433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9037"/>
            <a:ext cx="4038600" cy="4525433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60020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9037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890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Heading 1 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4628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solidFill>
                  <a:schemeClr val="tx1"/>
                </a:solidFill>
              </a:rPr>
              <a:t>Heading 2 here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411576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57965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1" y="1765166"/>
            <a:ext cx="4038599" cy="43604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-bluebar-standard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white-bluebar-standard-template.potx</Template>
  <TotalTime>566</TotalTime>
  <Words>215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white-bluebar-standard-template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59</cp:revision>
  <dcterms:created xsi:type="dcterms:W3CDTF">2010-04-12T23:12:02Z</dcterms:created>
  <dcterms:modified xsi:type="dcterms:W3CDTF">2015-01-21T16:22:54Z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