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79" r:id="rId5"/>
    <p:sldMasterId id="2147493467" r:id="rId6"/>
  </p:sldMasterIdLst>
  <p:handoutMasterIdLst>
    <p:handoutMasterId r:id="rId11"/>
  </p:handoutMasterIdLst>
  <p:sldIdLst>
    <p:sldId id="259" r:id="rId7"/>
    <p:sldId id="260" r:id="rId8"/>
    <p:sldId id="261" r:id="rId9"/>
    <p:sldId id="262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1938"/>
    <a:srgbClr val="002868"/>
    <a:srgbClr val="100E42"/>
    <a:srgbClr val="100E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9" autoAdjust="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224" y="-1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0BE6C-4C0C-8046-BBFD-371AD798216A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EFCB1-D51F-8E41-88AA-D42180FBB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009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1/21/15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64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44277"/>
            <a:ext cx="4038600" cy="3394075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2000">
                <a:latin typeface="Arial"/>
                <a:cs typeface="Arial"/>
              </a:defRPr>
            </a:lvl4pPr>
            <a:lvl5pPr>
              <a:defRPr sz="20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44277"/>
            <a:ext cx="4038600" cy="3394075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549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>
            <a:normAutofit/>
          </a:bodyPr>
          <a:lstStyle>
            <a:lvl1pPr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16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568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17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91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64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48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98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88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98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97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97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3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48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407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252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91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4835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947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Relationship Id="rId9" Type="http://schemas.openxmlformats.org/officeDocument/2006/relationships/slideLayout" Target="../slideLayouts/slideLayout10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34325" y="0"/>
            <a:ext cx="9178325" cy="1200150"/>
          </a:xfrm>
          <a:prstGeom prst="rect">
            <a:avLst/>
          </a:prstGeom>
          <a:solidFill>
            <a:srgbClr val="100E2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44277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0CA21-89C5-A040-B01E-D208A7FA3D8D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697F5-3DCA-0A4F-B9EA-FEC2794BD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83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1" r:id="rId1"/>
    <p:sldLayoutId id="2147493483" r:id="rId2"/>
    <p:sldLayoutId id="2147493484" r:id="rId3"/>
    <p:sldLayoutId id="2147493485" r:id="rId4"/>
    <p:sldLayoutId id="2147493486" r:id="rId5"/>
    <p:sldLayoutId id="2147493487" r:id="rId6"/>
    <p:sldLayoutId id="2147493488" r:id="rId7"/>
    <p:sldLayoutId id="2147493489" r:id="rId8"/>
    <p:sldLayoutId id="2147493490" r:id="rId9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656F7-E2D5-EF4D-B3EB-3635D9B80BFE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7C81B-7B5A-A644-B3E8-EC3DC39B6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203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  <p:sldLayoutId id="2147493469" r:id="rId2"/>
    <p:sldLayoutId id="2147493470" r:id="rId3"/>
    <p:sldLayoutId id="2147493471" r:id="rId4"/>
    <p:sldLayoutId id="2147493472" r:id="rId5"/>
    <p:sldLayoutId id="2147493473" r:id="rId6"/>
    <p:sldLayoutId id="2147493474" r:id="rId7"/>
    <p:sldLayoutId id="2147493475" r:id="rId8"/>
    <p:sldLayoutId id="2147493476" r:id="rId9"/>
    <p:sldLayoutId id="2147493477" r:id="rId10"/>
    <p:sldLayoutId id="214749347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66813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>
                <a:solidFill>
                  <a:schemeClr val="tx1"/>
                </a:solidFill>
              </a:rPr>
              <a:t>Heading 1 here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1847122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600" dirty="0" smtClean="0">
                <a:solidFill>
                  <a:schemeClr val="tx1"/>
                </a:solidFill>
              </a:rPr>
              <a:t>Heading 2 here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3086824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Subheading/Presenter’s Name</a:t>
            </a: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4347426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1400" dirty="0" smtClean="0">
                <a:solidFill>
                  <a:schemeClr val="bg1">
                    <a:lumMod val="75000"/>
                  </a:schemeClr>
                </a:solidFill>
              </a:rPr>
              <a:t>Date</a:t>
            </a: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678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Arial"/>
                <a:cs typeface="Arial"/>
              </a:rPr>
              <a:t>Lorem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ipsum</a:t>
            </a:r>
            <a:r>
              <a:rPr lang="en-US" dirty="0" smtClean="0">
                <a:latin typeface="Arial"/>
                <a:cs typeface="Arial"/>
              </a:rPr>
              <a:t> dolor sit </a:t>
            </a:r>
            <a:r>
              <a:rPr lang="en-US" dirty="0" err="1" smtClean="0">
                <a:latin typeface="Arial"/>
                <a:cs typeface="Arial"/>
              </a:rPr>
              <a:t>amet</a:t>
            </a:r>
            <a:r>
              <a:rPr lang="en-US" dirty="0" smtClean="0">
                <a:latin typeface="Arial"/>
                <a:cs typeface="Arial"/>
              </a:rPr>
              <a:t>, </a:t>
            </a:r>
            <a:r>
              <a:rPr lang="en-US" dirty="0" err="1" smtClean="0">
                <a:latin typeface="Arial"/>
                <a:cs typeface="Arial"/>
              </a:rPr>
              <a:t>consectetur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adipiscing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elit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Donec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faucibus</a:t>
            </a:r>
            <a:r>
              <a:rPr lang="en-US" dirty="0" smtClean="0">
                <a:latin typeface="Arial"/>
                <a:cs typeface="Arial"/>
              </a:rPr>
              <a:t> quam vitae </a:t>
            </a:r>
            <a:r>
              <a:rPr lang="en-US" dirty="0" err="1" smtClean="0">
                <a:latin typeface="Arial"/>
                <a:cs typeface="Arial"/>
              </a:rPr>
              <a:t>ipsum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pulvinar</a:t>
            </a:r>
            <a:r>
              <a:rPr lang="en-US" dirty="0" smtClean="0">
                <a:latin typeface="Arial"/>
                <a:cs typeface="Arial"/>
              </a:rPr>
              <a:t>, </a:t>
            </a:r>
            <a:r>
              <a:rPr lang="en-US" dirty="0" err="1" smtClean="0">
                <a:latin typeface="Arial"/>
                <a:cs typeface="Arial"/>
              </a:rPr>
              <a:t>suscipit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aliquam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diam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elementum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Etiam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viverra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sem</a:t>
            </a:r>
            <a:r>
              <a:rPr lang="en-US" dirty="0" smtClean="0">
                <a:latin typeface="Arial"/>
                <a:cs typeface="Arial"/>
              </a:rPr>
              <a:t> a </a:t>
            </a:r>
            <a:r>
              <a:rPr lang="en-US" dirty="0" err="1" smtClean="0">
                <a:latin typeface="Arial"/>
                <a:cs typeface="Arial"/>
              </a:rPr>
              <a:t>massa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lacinia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imperdiet</a:t>
            </a:r>
            <a:r>
              <a:rPr lang="en-US" dirty="0" smtClean="0">
                <a:latin typeface="Arial"/>
                <a:cs typeface="Arial"/>
              </a:rPr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 smtClean="0"/>
              <a:t>elementum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Nulla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dignissim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tellus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edget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elit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vestibulum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bibem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dumorem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ipsum</a:t>
            </a:r>
            <a:r>
              <a:rPr lang="en-US" dirty="0">
                <a:latin typeface="Arial"/>
                <a:cs typeface="Arial"/>
              </a:rPr>
              <a:t> dolor sit </a:t>
            </a:r>
            <a:r>
              <a:rPr lang="en-US" dirty="0" err="1">
                <a:latin typeface="Arial"/>
                <a:cs typeface="Arial"/>
              </a:rPr>
              <a:t>amet</a:t>
            </a:r>
            <a:r>
              <a:rPr lang="en-US" dirty="0">
                <a:latin typeface="Arial"/>
                <a:cs typeface="Arial"/>
              </a:rPr>
              <a:t>, </a:t>
            </a:r>
            <a:r>
              <a:rPr lang="en-US" dirty="0" err="1">
                <a:latin typeface="Arial"/>
                <a:cs typeface="Arial"/>
              </a:rPr>
              <a:t>consectetur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adipiscing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elit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Maecenas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this is an example of highlighted text </a:t>
            </a:r>
            <a:r>
              <a:rPr lang="en-US" dirty="0" err="1" smtClean="0">
                <a:latin typeface="Arial"/>
                <a:cs typeface="Arial"/>
              </a:rPr>
              <a:t>scelerisque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err="1">
                <a:latin typeface="Arial"/>
                <a:cs typeface="Arial"/>
              </a:rPr>
              <a:t>Etiam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viverra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sem</a:t>
            </a:r>
            <a:r>
              <a:rPr lang="en-US" dirty="0">
                <a:latin typeface="Arial"/>
                <a:cs typeface="Arial"/>
              </a:rPr>
              <a:t> a </a:t>
            </a:r>
            <a:r>
              <a:rPr lang="en-US" dirty="0" err="1">
                <a:latin typeface="Arial"/>
                <a:cs typeface="Arial"/>
              </a:rPr>
              <a:t>massa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lacinia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imperdiet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err="1">
                <a:latin typeface="Arial"/>
                <a:cs typeface="Arial"/>
              </a:rPr>
              <a:t>Nulla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dignissim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tellus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edget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elit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vestibulum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bibemdum</a:t>
            </a:r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0724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648200" y="1323874"/>
            <a:ext cx="4038599" cy="32703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60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Subheading 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Subheading 2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quam vitae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elementum</a:t>
            </a:r>
            <a:endParaRPr lang="en-US" dirty="0"/>
          </a:p>
          <a:p>
            <a:r>
              <a:rPr lang="en-US" dirty="0"/>
              <a:t>Maecenas </a:t>
            </a:r>
            <a:r>
              <a:rPr lang="en-US" dirty="0" err="1"/>
              <a:t>aliquent</a:t>
            </a:r>
            <a:r>
              <a:rPr lang="en-US" dirty="0"/>
              <a:t> nisi a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scelerisque</a:t>
            </a:r>
            <a:endParaRPr lang="en-US" dirty="0"/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8023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white-bluebar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white-bluebar-template.potx</Template>
  <TotalTime>553</TotalTime>
  <Words>215</Words>
  <Application>Microsoft Macintosh PowerPoint</Application>
  <PresentationFormat>On-screen Show (16:9)</PresentationFormat>
  <Paragraphs>28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white-bluebar-template</vt:lpstr>
      <vt:lpstr>1_Custom Design</vt:lpstr>
      <vt:lpstr>Custom Design</vt:lpstr>
      <vt:lpstr>PowerPoint Presentation</vt:lpstr>
      <vt:lpstr>Heading Here</vt:lpstr>
      <vt:lpstr>Heading Here</vt:lpstr>
      <vt:lpstr>Heading Here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CBallestrini</cp:lastModifiedBy>
  <cp:revision>56</cp:revision>
  <dcterms:created xsi:type="dcterms:W3CDTF">2010-04-12T23:12:02Z</dcterms:created>
  <dcterms:modified xsi:type="dcterms:W3CDTF">2015-01-21T16:23:26Z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