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824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277"/>
            <a:ext cx="4038600" cy="339407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4277"/>
            <a:ext cx="4038600" cy="33940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20015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277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6813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Heading 1 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8471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solidFill>
                  <a:schemeClr val="tx1"/>
                </a:solidFill>
              </a:rPr>
              <a:t>Heading 2 here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08682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34742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1323874"/>
            <a:ext cx="4038599" cy="32703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-oakleaf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white-oakleaf-template.potx</Template>
  <TotalTime>556</TotalTime>
  <Words>215</Words>
  <Application>Microsoft Macintosh PowerPoint</Application>
  <PresentationFormat>On-screen Show (16:9)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white-oakleaf-template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57</cp:revision>
  <dcterms:created xsi:type="dcterms:W3CDTF">2010-04-12T23:12:02Z</dcterms:created>
  <dcterms:modified xsi:type="dcterms:W3CDTF">2015-01-21T16:24:11Z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