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</p:sldIdLst>
  <p:sldSz cx="43891200" cy="3291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E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14" d="100"/>
          <a:sy n="14" d="100"/>
        </p:scale>
        <p:origin x="42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1840" y="5387342"/>
            <a:ext cx="37307520" cy="11460480"/>
          </a:xfrm>
        </p:spPr>
        <p:txBody>
          <a:bodyPr anchor="b"/>
          <a:lstStyle>
            <a:lvl1pPr algn="ctr">
              <a:defRPr sz="28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86400" y="17289782"/>
            <a:ext cx="32918400" cy="7947658"/>
          </a:xfrm>
        </p:spPr>
        <p:txBody>
          <a:bodyPr/>
          <a:lstStyle>
            <a:lvl1pPr marL="0" indent="0" algn="ctr">
              <a:buNone/>
              <a:defRPr sz="11520"/>
            </a:lvl1pPr>
            <a:lvl2pPr marL="2194560" indent="0" algn="ctr">
              <a:buNone/>
              <a:defRPr sz="9600"/>
            </a:lvl2pPr>
            <a:lvl3pPr marL="4389120" indent="0" algn="ctr">
              <a:buNone/>
              <a:defRPr sz="8640"/>
            </a:lvl3pPr>
            <a:lvl4pPr marL="6583680" indent="0" algn="ctr">
              <a:buNone/>
              <a:defRPr sz="7680"/>
            </a:lvl4pPr>
            <a:lvl5pPr marL="8778240" indent="0" algn="ctr">
              <a:buNone/>
              <a:defRPr sz="7680"/>
            </a:lvl5pPr>
            <a:lvl6pPr marL="10972800" indent="0" algn="ctr">
              <a:buNone/>
              <a:defRPr sz="7680"/>
            </a:lvl6pPr>
            <a:lvl7pPr marL="13167360" indent="0" algn="ctr">
              <a:buNone/>
              <a:defRPr sz="7680"/>
            </a:lvl7pPr>
            <a:lvl8pPr marL="15361920" indent="0" algn="ctr">
              <a:buNone/>
              <a:defRPr sz="7680"/>
            </a:lvl8pPr>
            <a:lvl9pPr marL="17556480" indent="0" algn="ctr">
              <a:buNone/>
              <a:defRPr sz="768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21D2F-2A6B-48EE-9148-B936A6209F42}" type="datetimeFigureOut">
              <a:rPr lang="en-US" smtClean="0"/>
              <a:t>10/21/2021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D8885-0D44-4A7A-80DE-868328CE8A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0544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21D2F-2A6B-48EE-9148-B936A6209F42}" type="datetimeFigureOut">
              <a:rPr lang="en-US" smtClean="0"/>
              <a:t>10/21/2021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D8885-0D44-4A7A-80DE-868328CE8A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7864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409642" y="1752600"/>
            <a:ext cx="9464040" cy="2789682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17522" y="1752600"/>
            <a:ext cx="27843480" cy="27896822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21D2F-2A6B-48EE-9148-B936A6209F42}" type="datetimeFigureOut">
              <a:rPr lang="en-US" smtClean="0"/>
              <a:t>10/21/2021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D8885-0D44-4A7A-80DE-868328CE8A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5038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21D2F-2A6B-48EE-9148-B936A6209F42}" type="datetimeFigureOut">
              <a:rPr lang="en-US" smtClean="0"/>
              <a:t>10/21/2021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D8885-0D44-4A7A-80DE-868328CE8A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7117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94662" y="8206749"/>
            <a:ext cx="37856160" cy="13693138"/>
          </a:xfrm>
        </p:spPr>
        <p:txBody>
          <a:bodyPr anchor="b"/>
          <a:lstStyle>
            <a:lvl1pPr>
              <a:defRPr sz="28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94662" y="22029429"/>
            <a:ext cx="37856160" cy="7200898"/>
          </a:xfrm>
        </p:spPr>
        <p:txBody>
          <a:bodyPr/>
          <a:lstStyle>
            <a:lvl1pPr marL="0" indent="0">
              <a:buNone/>
              <a:defRPr sz="11520">
                <a:solidFill>
                  <a:schemeClr val="tx1"/>
                </a:solidFill>
              </a:defRPr>
            </a:lvl1pPr>
            <a:lvl2pPr marL="2194560" indent="0">
              <a:buNone/>
              <a:defRPr sz="9600">
                <a:solidFill>
                  <a:schemeClr val="tx1">
                    <a:tint val="75000"/>
                  </a:schemeClr>
                </a:solidFill>
              </a:defRPr>
            </a:lvl2pPr>
            <a:lvl3pPr marL="4389120" indent="0">
              <a:buNone/>
              <a:defRPr sz="8640">
                <a:solidFill>
                  <a:schemeClr val="tx1">
                    <a:tint val="75000"/>
                  </a:schemeClr>
                </a:solidFill>
              </a:defRPr>
            </a:lvl3pPr>
            <a:lvl4pPr marL="658368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4pPr>
            <a:lvl5pPr marL="877824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5pPr>
            <a:lvl6pPr marL="1097280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6pPr>
            <a:lvl7pPr marL="1316736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7pPr>
            <a:lvl8pPr marL="1536192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8pPr>
            <a:lvl9pPr marL="1755648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21D2F-2A6B-48EE-9148-B936A6209F42}" type="datetimeFigureOut">
              <a:rPr lang="en-US" smtClean="0"/>
              <a:t>10/21/2021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D8885-0D44-4A7A-80DE-868328CE8A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455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17520" y="8763000"/>
            <a:ext cx="18653760" cy="2088642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219920" y="8763000"/>
            <a:ext cx="18653760" cy="2088642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21D2F-2A6B-48EE-9148-B936A6209F42}" type="datetimeFigureOut">
              <a:rPr lang="en-US" smtClean="0"/>
              <a:t>10/21/2021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D8885-0D44-4A7A-80DE-868328CE8A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1852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3237" y="1752607"/>
            <a:ext cx="37856160" cy="636270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23242" y="8069582"/>
            <a:ext cx="18568032" cy="3954778"/>
          </a:xfrm>
        </p:spPr>
        <p:txBody>
          <a:bodyPr anchor="b"/>
          <a:lstStyle>
            <a:lvl1pPr marL="0" indent="0">
              <a:buNone/>
              <a:defRPr sz="1152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40" b="1"/>
            </a:lvl3pPr>
            <a:lvl4pPr marL="6583680" indent="0">
              <a:buNone/>
              <a:defRPr sz="7680" b="1"/>
            </a:lvl4pPr>
            <a:lvl5pPr marL="8778240" indent="0">
              <a:buNone/>
              <a:defRPr sz="7680" b="1"/>
            </a:lvl5pPr>
            <a:lvl6pPr marL="10972800" indent="0">
              <a:buNone/>
              <a:defRPr sz="7680" b="1"/>
            </a:lvl6pPr>
            <a:lvl7pPr marL="13167360" indent="0">
              <a:buNone/>
              <a:defRPr sz="7680" b="1"/>
            </a:lvl7pPr>
            <a:lvl8pPr marL="15361920" indent="0">
              <a:buNone/>
              <a:defRPr sz="7680" b="1"/>
            </a:lvl8pPr>
            <a:lvl9pPr marL="17556480" indent="0">
              <a:buNone/>
              <a:defRPr sz="768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23242" y="12024360"/>
            <a:ext cx="18568032" cy="1768602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19922" y="8069582"/>
            <a:ext cx="18659477" cy="3954778"/>
          </a:xfrm>
        </p:spPr>
        <p:txBody>
          <a:bodyPr anchor="b"/>
          <a:lstStyle>
            <a:lvl1pPr marL="0" indent="0">
              <a:buNone/>
              <a:defRPr sz="1152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40" b="1"/>
            </a:lvl3pPr>
            <a:lvl4pPr marL="6583680" indent="0">
              <a:buNone/>
              <a:defRPr sz="7680" b="1"/>
            </a:lvl4pPr>
            <a:lvl5pPr marL="8778240" indent="0">
              <a:buNone/>
              <a:defRPr sz="7680" b="1"/>
            </a:lvl5pPr>
            <a:lvl6pPr marL="10972800" indent="0">
              <a:buNone/>
              <a:defRPr sz="7680" b="1"/>
            </a:lvl6pPr>
            <a:lvl7pPr marL="13167360" indent="0">
              <a:buNone/>
              <a:defRPr sz="7680" b="1"/>
            </a:lvl7pPr>
            <a:lvl8pPr marL="15361920" indent="0">
              <a:buNone/>
              <a:defRPr sz="7680" b="1"/>
            </a:lvl8pPr>
            <a:lvl9pPr marL="17556480" indent="0">
              <a:buNone/>
              <a:defRPr sz="768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19922" y="12024360"/>
            <a:ext cx="18659477" cy="1768602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21D2F-2A6B-48EE-9148-B936A6209F42}" type="datetimeFigureOut">
              <a:rPr lang="en-US" smtClean="0"/>
              <a:t>10/21/2021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D8885-0D44-4A7A-80DE-868328CE8A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72136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21D2F-2A6B-48EE-9148-B936A6209F42}" type="datetimeFigureOut">
              <a:rPr lang="en-US" smtClean="0"/>
              <a:t>10/21/2021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D8885-0D44-4A7A-80DE-868328CE8A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8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21D2F-2A6B-48EE-9148-B936A6209F42}" type="datetimeFigureOut">
              <a:rPr lang="en-US" smtClean="0"/>
              <a:t>10/21/2021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D8885-0D44-4A7A-80DE-868328CE8A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88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3237" y="2194560"/>
            <a:ext cx="14156054" cy="7680960"/>
          </a:xfrm>
        </p:spPr>
        <p:txBody>
          <a:bodyPr anchor="b"/>
          <a:lstStyle>
            <a:lvl1pPr>
              <a:defRPr sz="1536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659477" y="4739647"/>
            <a:ext cx="22219920" cy="23393400"/>
          </a:xfrm>
        </p:spPr>
        <p:txBody>
          <a:bodyPr/>
          <a:lstStyle>
            <a:lvl1pPr>
              <a:defRPr sz="15360"/>
            </a:lvl1pPr>
            <a:lvl2pPr>
              <a:defRPr sz="13440"/>
            </a:lvl2pPr>
            <a:lvl3pPr>
              <a:defRPr sz="11520"/>
            </a:lvl3pPr>
            <a:lvl4pPr>
              <a:defRPr sz="9600"/>
            </a:lvl4pPr>
            <a:lvl5pPr>
              <a:defRPr sz="9600"/>
            </a:lvl5pPr>
            <a:lvl6pPr>
              <a:defRPr sz="9600"/>
            </a:lvl6pPr>
            <a:lvl7pPr>
              <a:defRPr sz="9600"/>
            </a:lvl7pPr>
            <a:lvl8pPr>
              <a:defRPr sz="9600"/>
            </a:lvl8pPr>
            <a:lvl9pPr>
              <a:defRPr sz="9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23237" y="9875520"/>
            <a:ext cx="14156054" cy="18295622"/>
          </a:xfrm>
        </p:spPr>
        <p:txBody>
          <a:bodyPr/>
          <a:lstStyle>
            <a:lvl1pPr marL="0" indent="0">
              <a:buNone/>
              <a:defRPr sz="7680"/>
            </a:lvl1pPr>
            <a:lvl2pPr marL="2194560" indent="0">
              <a:buNone/>
              <a:defRPr sz="6720"/>
            </a:lvl2pPr>
            <a:lvl3pPr marL="4389120" indent="0">
              <a:buNone/>
              <a:defRPr sz="5760"/>
            </a:lvl3pPr>
            <a:lvl4pPr marL="6583680" indent="0">
              <a:buNone/>
              <a:defRPr sz="4800"/>
            </a:lvl4pPr>
            <a:lvl5pPr marL="8778240" indent="0">
              <a:buNone/>
              <a:defRPr sz="4800"/>
            </a:lvl5pPr>
            <a:lvl6pPr marL="10972800" indent="0">
              <a:buNone/>
              <a:defRPr sz="4800"/>
            </a:lvl6pPr>
            <a:lvl7pPr marL="13167360" indent="0">
              <a:buNone/>
              <a:defRPr sz="4800"/>
            </a:lvl7pPr>
            <a:lvl8pPr marL="15361920" indent="0">
              <a:buNone/>
              <a:defRPr sz="4800"/>
            </a:lvl8pPr>
            <a:lvl9pPr marL="17556480" indent="0">
              <a:buNone/>
              <a:defRPr sz="48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21D2F-2A6B-48EE-9148-B936A6209F42}" type="datetimeFigureOut">
              <a:rPr lang="en-US" smtClean="0"/>
              <a:t>10/21/2021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D8885-0D44-4A7A-80DE-868328CE8A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423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3237" y="2194560"/>
            <a:ext cx="14156054" cy="7680960"/>
          </a:xfrm>
        </p:spPr>
        <p:txBody>
          <a:bodyPr anchor="b"/>
          <a:lstStyle>
            <a:lvl1pPr>
              <a:defRPr sz="1536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659477" y="4739647"/>
            <a:ext cx="22219920" cy="23393400"/>
          </a:xfrm>
        </p:spPr>
        <p:txBody>
          <a:bodyPr anchor="t"/>
          <a:lstStyle>
            <a:lvl1pPr marL="0" indent="0">
              <a:buNone/>
              <a:defRPr sz="15360"/>
            </a:lvl1pPr>
            <a:lvl2pPr marL="2194560" indent="0">
              <a:buNone/>
              <a:defRPr sz="13440"/>
            </a:lvl2pPr>
            <a:lvl3pPr marL="4389120" indent="0">
              <a:buNone/>
              <a:defRPr sz="11520"/>
            </a:lvl3pPr>
            <a:lvl4pPr marL="6583680" indent="0">
              <a:buNone/>
              <a:defRPr sz="9600"/>
            </a:lvl4pPr>
            <a:lvl5pPr marL="8778240" indent="0">
              <a:buNone/>
              <a:defRPr sz="9600"/>
            </a:lvl5pPr>
            <a:lvl6pPr marL="10972800" indent="0">
              <a:buNone/>
              <a:defRPr sz="9600"/>
            </a:lvl6pPr>
            <a:lvl7pPr marL="13167360" indent="0">
              <a:buNone/>
              <a:defRPr sz="9600"/>
            </a:lvl7pPr>
            <a:lvl8pPr marL="15361920" indent="0">
              <a:buNone/>
              <a:defRPr sz="9600"/>
            </a:lvl8pPr>
            <a:lvl9pPr marL="17556480" indent="0">
              <a:buNone/>
              <a:defRPr sz="9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23237" y="9875520"/>
            <a:ext cx="14156054" cy="18295622"/>
          </a:xfrm>
        </p:spPr>
        <p:txBody>
          <a:bodyPr/>
          <a:lstStyle>
            <a:lvl1pPr marL="0" indent="0">
              <a:buNone/>
              <a:defRPr sz="7680"/>
            </a:lvl1pPr>
            <a:lvl2pPr marL="2194560" indent="0">
              <a:buNone/>
              <a:defRPr sz="6720"/>
            </a:lvl2pPr>
            <a:lvl3pPr marL="4389120" indent="0">
              <a:buNone/>
              <a:defRPr sz="5760"/>
            </a:lvl3pPr>
            <a:lvl4pPr marL="6583680" indent="0">
              <a:buNone/>
              <a:defRPr sz="4800"/>
            </a:lvl4pPr>
            <a:lvl5pPr marL="8778240" indent="0">
              <a:buNone/>
              <a:defRPr sz="4800"/>
            </a:lvl5pPr>
            <a:lvl6pPr marL="10972800" indent="0">
              <a:buNone/>
              <a:defRPr sz="4800"/>
            </a:lvl6pPr>
            <a:lvl7pPr marL="13167360" indent="0">
              <a:buNone/>
              <a:defRPr sz="4800"/>
            </a:lvl7pPr>
            <a:lvl8pPr marL="15361920" indent="0">
              <a:buNone/>
              <a:defRPr sz="4800"/>
            </a:lvl8pPr>
            <a:lvl9pPr marL="17556480" indent="0">
              <a:buNone/>
              <a:defRPr sz="48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21D2F-2A6B-48EE-9148-B936A6209F42}" type="datetimeFigureOut">
              <a:rPr lang="en-US" smtClean="0"/>
              <a:t>10/21/2021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D8885-0D44-4A7A-80DE-868328CE8A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5857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17520" y="1752607"/>
            <a:ext cx="37856160" cy="6362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0" y="8763000"/>
            <a:ext cx="37856160" cy="208864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17520" y="30510487"/>
            <a:ext cx="987552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7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21D2F-2A6B-48EE-9148-B936A6209F42}" type="datetimeFigureOut">
              <a:rPr lang="en-US" smtClean="0"/>
              <a:t>10/21/2021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38960" y="30510487"/>
            <a:ext cx="1481328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7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998160" y="30510487"/>
            <a:ext cx="987552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7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BD8885-0D44-4A7A-80DE-868328CE8A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566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389120" rtl="0" eaLnBrk="1" latinLnBrk="0" hangingPunct="1">
        <a:lnSpc>
          <a:spcPct val="90000"/>
        </a:lnSpc>
        <a:spcBef>
          <a:spcPct val="0"/>
        </a:spcBef>
        <a:buNone/>
        <a:defRPr sz="211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97280" indent="-1097280" algn="l" defTabSz="4389120" rtl="0" eaLnBrk="1" latinLnBrk="0" hangingPunct="1">
        <a:lnSpc>
          <a:spcPct val="90000"/>
        </a:lnSpc>
        <a:spcBef>
          <a:spcPts val="4800"/>
        </a:spcBef>
        <a:buFont typeface="Arial" panose="020B0604020202020204" pitchFamily="34" charset="0"/>
        <a:buChar char="•"/>
        <a:defRPr sz="13440" kern="1200">
          <a:solidFill>
            <a:schemeClr val="tx1"/>
          </a:solidFill>
          <a:latin typeface="+mn-lt"/>
          <a:ea typeface="+mn-ea"/>
          <a:cs typeface="+mn-cs"/>
        </a:defRPr>
      </a:lvl1pPr>
      <a:lvl2pPr marL="329184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1152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3pPr>
      <a:lvl4pPr marL="768096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4pPr>
      <a:lvl5pPr marL="987552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5pPr>
      <a:lvl6pPr marL="1207008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6pPr>
      <a:lvl7pPr marL="1426464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7pPr>
      <a:lvl8pPr marL="1645920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8pPr>
      <a:lvl9pPr marL="1865376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1pPr>
      <a:lvl2pPr marL="219456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2pPr>
      <a:lvl3pPr marL="438912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3pPr>
      <a:lvl4pPr marL="658368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4pPr>
      <a:lvl5pPr marL="877824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6pPr>
      <a:lvl7pPr marL="1316736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7pPr>
      <a:lvl8pPr marL="1536192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8pPr>
      <a:lvl9pPr marL="1755648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43891200" cy="5943600"/>
          </a:xfrm>
          <a:prstGeom prst="rect">
            <a:avLst/>
          </a:prstGeom>
          <a:solidFill>
            <a:srgbClr val="000E2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03869" y="1578057"/>
            <a:ext cx="7020598" cy="2787486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33062764" y="1179576"/>
            <a:ext cx="0" cy="3584448"/>
          </a:xfrm>
          <a:prstGeom prst="line">
            <a:avLst/>
          </a:prstGeom>
          <a:ln w="25400" cmpd="sng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920240" y="0"/>
            <a:ext cx="30083738" cy="5943599"/>
          </a:xfrm>
          <a:prstGeom prst="rect">
            <a:avLst/>
          </a:prstGeom>
          <a:noFill/>
        </p:spPr>
        <p:txBody>
          <a:bodyPr wrap="square" lIns="0" tIns="228600" rIns="0" bIns="228600" rtlCol="0" anchor="ctr">
            <a:noAutofit/>
          </a:bodyPr>
          <a:lstStyle/>
          <a:p>
            <a:r>
              <a:rPr lang="en-US" sz="7300" b="1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 Title: Lorem ipsum dolor sit </a:t>
            </a:r>
            <a:r>
              <a:rPr lang="en-US" sz="7300" b="1" baseline="30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en-US" sz="7300" b="1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7300" b="1" baseline="30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consectetur</a:t>
            </a:r>
            <a:r>
              <a:rPr lang="en-US" sz="7300" b="1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spcAft>
                <a:spcPts val="1200"/>
              </a:spcAft>
            </a:pPr>
            <a:r>
              <a:rPr lang="pt-BR" sz="7300" b="1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adipiscing elit, sed do eiusmod tempor</a:t>
            </a:r>
            <a:r>
              <a:rPr lang="pt-BR" sz="7300" b="1" baseline="30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pt-BR" sz="7300" b="1" baseline="30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b="1" baseline="30000" dirty="0">
              <a:solidFill>
                <a:schemeClr val="bg1"/>
              </a:solidFill>
            </a:endParaRPr>
          </a:p>
          <a:p>
            <a:pPr>
              <a:lnSpc>
                <a:spcPts val="4000"/>
              </a:lnSpc>
            </a:pPr>
            <a:r>
              <a:rPr lang="en-US" sz="4200" b="1" i="1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 Names: Lorem ipsum dolor sit </a:t>
            </a:r>
            <a:r>
              <a:rPr lang="en-US" sz="4200" b="1" i="1" baseline="30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en-US" sz="4200" b="1" i="1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4200" b="1" i="1" baseline="30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consectetur</a:t>
            </a:r>
            <a:r>
              <a:rPr lang="en-US" sz="4200" b="1" i="1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4200" b="1" i="1" baseline="30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adipiscing</a:t>
            </a:r>
            <a:r>
              <a:rPr lang="en-US" sz="4200" b="1" i="1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4200" b="1" i="1" baseline="30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en-US" sz="4200" b="1" i="1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4200" b="1" i="1" baseline="30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sed</a:t>
            </a:r>
            <a:r>
              <a:rPr lang="en-US" sz="4200" b="1" i="1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4200" b="1" i="1" baseline="30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eiusmod</a:t>
            </a:r>
            <a:r>
              <a:rPr lang="en-US" sz="4200" b="1" i="1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4200" b="1" i="1" baseline="30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tempor</a:t>
            </a:r>
            <a:r>
              <a:rPr lang="en-US" sz="4200" b="1" i="1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lnSpc>
                <a:spcPts val="4000"/>
              </a:lnSpc>
            </a:pPr>
            <a:r>
              <a:rPr lang="en-US" sz="4200" b="1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Name of Department, </a:t>
            </a:r>
            <a:r>
              <a:rPr lang="en-US" sz="4200" b="1" baseline="30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UConn Health</a:t>
            </a:r>
            <a:endParaRPr lang="en-US" sz="4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8883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21CE790910A7949A9F5B5A6D71E377F" ma:contentTypeVersion="13" ma:contentTypeDescription="Create a new document." ma:contentTypeScope="" ma:versionID="a7c740d64d05242d53966b223396525f">
  <xsd:schema xmlns:xsd="http://www.w3.org/2001/XMLSchema" xmlns:xs="http://www.w3.org/2001/XMLSchema" xmlns:p="http://schemas.microsoft.com/office/2006/metadata/properties" xmlns:ns2="edd70f7f-46c0-4486-901a-4366ddbe3ec6" xmlns:ns3="d34ea398-ebdc-47b6-a616-77b723fa30d0" targetNamespace="http://schemas.microsoft.com/office/2006/metadata/properties" ma:root="true" ma:fieldsID="79776f0e228de0859b2227780478c968" ns2:_="" ns3:_="">
    <xsd:import namespace="edd70f7f-46c0-4486-901a-4366ddbe3ec6"/>
    <xsd:import namespace="d34ea398-ebdc-47b6-a616-77b723fa30d0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MediaServiceOCR" minOccurs="0"/>
                <xsd:element ref="ns3:MediaServiceAutoKeyPoints" minOccurs="0"/>
                <xsd:element ref="ns3:MediaServiceKeyPoints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dd70f7f-46c0-4486-901a-4366ddbe3ec6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34ea398-ebdc-47b6-a616-77b723fa30d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143C64C-3A26-4C19-8507-1343086DB06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3943DAE-D997-4A20-A52F-4CAAB6D94155}">
  <ds:schemaRefs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terms/"/>
    <ds:schemaRef ds:uri="d34ea398-ebdc-47b6-a616-77b723fa30d0"/>
    <ds:schemaRef ds:uri="http://schemas.microsoft.com/office/2006/documentManagement/types"/>
    <ds:schemaRef ds:uri="http://purl.org/dc/elements/1.1/"/>
    <ds:schemaRef ds:uri="edd70f7f-46c0-4486-901a-4366ddbe3ec6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CF2A1377-E54C-4C61-AAAC-E7C793DBE0E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dd70f7f-46c0-4486-901a-4366ddbe3ec6"/>
    <ds:schemaRef ds:uri="d34ea398-ebdc-47b6-a616-77b723fa30d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1385</TotalTime>
  <Words>42</Words>
  <Application>Microsoft Office PowerPoint</Application>
  <PresentationFormat>Custom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UConn Health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Rosen,Sheryl L.</dc:creator>
  <cp:lastModifiedBy>Sheryl Rosen</cp:lastModifiedBy>
  <cp:revision>12</cp:revision>
  <dcterms:created xsi:type="dcterms:W3CDTF">2021-09-10T14:46:47Z</dcterms:created>
  <dcterms:modified xsi:type="dcterms:W3CDTF">2021-10-21T17:20:18Z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0x010100A21CE790910A7949A9F5B5A6D71E377F</vt:lpwstr>
  </property>
</Properties>
</file>