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E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4" d="100"/>
          <a:sy n="14" d="100"/>
        </p:scale>
        <p:origin x="4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5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786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50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11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85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13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8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2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85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6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43891200" cy="5943600"/>
          </a:xfrm>
          <a:prstGeom prst="rect">
            <a:avLst/>
          </a:prstGeom>
          <a:solidFill>
            <a:srgbClr val="000E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920240" y="0"/>
            <a:ext cx="40218360" cy="5943599"/>
          </a:xfrm>
          <a:prstGeom prst="rect">
            <a:avLst/>
          </a:prstGeom>
          <a:noFill/>
        </p:spPr>
        <p:txBody>
          <a:bodyPr wrap="square" lIns="0" tIns="228600" rIns="0" bIns="228600" rtlCol="0" anchor="ctr">
            <a:noAutofit/>
          </a:bodyPr>
          <a:lstStyle/>
          <a:p>
            <a:pPr algn="ctr"/>
            <a:r>
              <a:rPr lang="en-US" sz="73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Title: Lorem ipsum dolor sit </a:t>
            </a:r>
            <a:r>
              <a:rPr lang="en-US" sz="7300" b="1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73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300" b="1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73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spcAft>
                <a:spcPts val="1200"/>
              </a:spcAft>
            </a:pPr>
            <a:r>
              <a:rPr lang="pt-BR" sz="73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 elit, sed do eiusmod tempor.</a:t>
            </a:r>
          </a:p>
          <a:p>
            <a:pPr algn="ctr"/>
            <a:endParaRPr lang="en-US" b="1" baseline="30000" dirty="0" smtClean="0">
              <a:solidFill>
                <a:schemeClr val="bg1"/>
              </a:solidFill>
            </a:endParaRPr>
          </a:p>
          <a:p>
            <a:pPr algn="ctr">
              <a:lnSpc>
                <a:spcPts val="4000"/>
              </a:lnSpc>
            </a:pPr>
            <a:r>
              <a:rPr lang="en-US" sz="4200" b="1" i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Names: Lorem ipsum dolor sit </a:t>
            </a:r>
            <a:r>
              <a:rPr lang="en-US" sz="4200" b="1" i="1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4200" b="1" i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200" b="1" i="1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4200" b="1" i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200" b="1" i="1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4200" b="1" i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200" b="1" i="1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4200" b="1" i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200" b="1" i="1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4200" b="1" i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4200" b="1" i="1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en-US" sz="4200" b="1" i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200" b="1" i="1" baseline="30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en-US" sz="4200" b="1" i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>
              <a:lnSpc>
                <a:spcPts val="4000"/>
              </a:lnSpc>
            </a:pPr>
            <a:r>
              <a:rPr lang="en-US" sz="42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Department, UConn Health</a:t>
            </a:r>
            <a:endParaRPr lang="en-US" sz="4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30757812"/>
            <a:ext cx="43891200" cy="2160588"/>
          </a:xfrm>
          <a:prstGeom prst="rect">
            <a:avLst/>
          </a:prstGeom>
          <a:solidFill>
            <a:srgbClr val="000E2F"/>
          </a:solidFill>
          <a:ln>
            <a:noFill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7" name="Picture 3" descr="uconnhealth_horiz_whit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4138" y="31299150"/>
            <a:ext cx="9791700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8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1CE790910A7949A9F5B5A6D71E377F" ma:contentTypeVersion="13" ma:contentTypeDescription="Create a new document." ma:contentTypeScope="" ma:versionID="a7c740d64d05242d53966b223396525f">
  <xsd:schema xmlns:xsd="http://www.w3.org/2001/XMLSchema" xmlns:xs="http://www.w3.org/2001/XMLSchema" xmlns:p="http://schemas.microsoft.com/office/2006/metadata/properties" xmlns:ns2="edd70f7f-46c0-4486-901a-4366ddbe3ec6" xmlns:ns3="d34ea398-ebdc-47b6-a616-77b723fa30d0" targetNamespace="http://schemas.microsoft.com/office/2006/metadata/properties" ma:root="true" ma:fieldsID="79776f0e228de0859b2227780478c968" ns2:_="" ns3:_="">
    <xsd:import namespace="edd70f7f-46c0-4486-901a-4366ddbe3ec6"/>
    <xsd:import namespace="d34ea398-ebdc-47b6-a616-77b723fa30d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d70f7f-46c0-4486-901a-4366ddbe3e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4ea398-ebdc-47b6-a616-77b723fa30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943DAE-D997-4A20-A52F-4CAAB6D94155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d34ea398-ebdc-47b6-a616-77b723fa30d0"/>
    <ds:schemaRef ds:uri="http://purl.org/dc/elements/1.1/"/>
    <ds:schemaRef ds:uri="edd70f7f-46c0-4486-901a-4366ddbe3ec6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143C64C-3A26-4C19-8507-1343086DB0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2A1377-E54C-4C61-AAAC-E7C793DBE0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d70f7f-46c0-4486-901a-4366ddbe3ec6"/>
    <ds:schemaRef ds:uri="d34ea398-ebdc-47b6-a616-77b723fa30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43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UConn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Rosen,Sheryl L.</dc:creator>
  <cp:lastModifiedBy>Sheryl Rosen</cp:lastModifiedBy>
  <cp:revision>18</cp:revision>
  <dcterms:created xsi:type="dcterms:W3CDTF">2021-09-10T14:46:47Z</dcterms:created>
  <dcterms:modified xsi:type="dcterms:W3CDTF">2021-10-21T17:20:43Z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0x010100A21CE790910A7949A9F5B5A6D71E377F</vt:lpwstr>
  </property>
</Properties>
</file>