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Headline</a:t>
            </a:r>
            <a:br>
              <a:rPr lang="en-US" dirty="0" smtClean="0"/>
            </a:br>
            <a:r>
              <a:rPr lang="en-US" dirty="0" err="1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60191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6015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4589463"/>
            <a:ext cx="6400800" cy="6111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090077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473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47322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6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4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195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882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882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7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05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05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3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78903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24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12459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7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5572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4539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3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536347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172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103085"/>
            <a:ext cx="5486400" cy="7188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018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20498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B098AFC2-6C70-5741-9524-AA5F422D6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37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4A301-1DC3-6F43-B92A-8E746F3328C4}" type="datetimeFigureOut">
              <a:rPr lang="en-US" smtClean="0"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8AFC2-6C70-5741-9524-AA5F422D6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72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br>
              <a:rPr lang="en-US" dirty="0" smtClean="0"/>
            </a:br>
            <a:r>
              <a:rPr lang="en-US" dirty="0" err="1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84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dolor sit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quam vitae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viverra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lacinia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imperdiet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quam vitae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of highlighted text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066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b="1" dirty="0"/>
              <a:t>Subhead</a:t>
            </a:r>
          </a:p>
          <a:p>
            <a:r>
              <a:rPr lang="en-US" sz="1900" dirty="0" err="1"/>
              <a:t>Lorem</a:t>
            </a:r>
            <a:r>
              <a:rPr lang="en-US" sz="1900" dirty="0"/>
              <a:t> </a:t>
            </a:r>
            <a:r>
              <a:rPr lang="en-US" sz="1900" dirty="0" err="1"/>
              <a:t>ipsum</a:t>
            </a:r>
            <a:r>
              <a:rPr lang="en-US" sz="1900" dirty="0"/>
              <a:t> dolor sit </a:t>
            </a:r>
            <a:r>
              <a:rPr lang="en-US" sz="1900" dirty="0" err="1"/>
              <a:t>amet</a:t>
            </a:r>
            <a:r>
              <a:rPr lang="en-US" sz="1900" dirty="0"/>
              <a:t>, </a:t>
            </a:r>
            <a:r>
              <a:rPr lang="en-US" sz="1900" dirty="0" err="1"/>
              <a:t>consectetur</a:t>
            </a:r>
            <a:r>
              <a:rPr lang="en-US" sz="1900" dirty="0"/>
              <a:t> </a:t>
            </a:r>
            <a:r>
              <a:rPr lang="en-US" sz="1900" dirty="0" err="1"/>
              <a:t>adipiscing</a:t>
            </a:r>
            <a:r>
              <a:rPr lang="en-US" sz="1900" dirty="0"/>
              <a:t> </a:t>
            </a:r>
            <a:r>
              <a:rPr lang="en-US" sz="1900" dirty="0" err="1"/>
              <a:t>elit</a:t>
            </a:r>
            <a:endParaRPr lang="en-US" sz="1900" dirty="0"/>
          </a:p>
          <a:p>
            <a:r>
              <a:rPr lang="en-US" sz="1900" dirty="0" err="1"/>
              <a:t>Donec</a:t>
            </a:r>
            <a:r>
              <a:rPr lang="en-US" sz="1900" dirty="0"/>
              <a:t> </a:t>
            </a:r>
            <a:r>
              <a:rPr lang="en-US" sz="1900" dirty="0" err="1"/>
              <a:t>faucibus</a:t>
            </a:r>
            <a:r>
              <a:rPr lang="en-US" sz="1900" dirty="0"/>
              <a:t> quam vitae </a:t>
            </a:r>
            <a:r>
              <a:rPr lang="en-US" sz="1900" dirty="0" err="1"/>
              <a:t>ipsum</a:t>
            </a:r>
            <a:r>
              <a:rPr lang="en-US" sz="1900" dirty="0"/>
              <a:t> </a:t>
            </a:r>
            <a:r>
              <a:rPr lang="en-US" sz="1900" dirty="0" err="1"/>
              <a:t>pulvinar</a:t>
            </a:r>
            <a:r>
              <a:rPr lang="en-US" sz="1900" dirty="0"/>
              <a:t>, </a:t>
            </a:r>
            <a:r>
              <a:rPr lang="en-US" sz="1900" dirty="0" err="1"/>
              <a:t>suscipit</a:t>
            </a:r>
            <a:r>
              <a:rPr lang="en-US" sz="1900" dirty="0"/>
              <a:t> </a:t>
            </a:r>
            <a:r>
              <a:rPr lang="en-US" sz="1900" dirty="0" err="1"/>
              <a:t>aliquam</a:t>
            </a:r>
            <a:r>
              <a:rPr lang="en-US" sz="1900" dirty="0"/>
              <a:t> </a:t>
            </a:r>
            <a:r>
              <a:rPr lang="en-US" sz="1900" dirty="0" err="1"/>
              <a:t>diam</a:t>
            </a:r>
            <a:r>
              <a:rPr lang="en-US" sz="1900" dirty="0"/>
              <a:t> </a:t>
            </a:r>
            <a:r>
              <a:rPr lang="en-US" sz="1900" dirty="0" err="1"/>
              <a:t>elementum</a:t>
            </a:r>
            <a:endParaRPr lang="en-US" sz="1900" dirty="0"/>
          </a:p>
          <a:p>
            <a:r>
              <a:rPr lang="en-US" sz="1900" dirty="0"/>
              <a:t>Maecenas </a:t>
            </a:r>
            <a:r>
              <a:rPr lang="en-US" sz="1900" dirty="0" err="1"/>
              <a:t>aliquent</a:t>
            </a:r>
            <a:r>
              <a:rPr lang="en-US" sz="1900" dirty="0"/>
              <a:t> nisi a </a:t>
            </a:r>
            <a:r>
              <a:rPr lang="en-US" sz="1900" dirty="0" err="1"/>
              <a:t>metus</a:t>
            </a:r>
            <a:r>
              <a:rPr lang="en-US" sz="1900" dirty="0"/>
              <a:t> </a:t>
            </a:r>
            <a:r>
              <a:rPr lang="en-US" sz="1900" dirty="0" err="1"/>
              <a:t>luctus</a:t>
            </a:r>
            <a:r>
              <a:rPr lang="en-US" sz="1900" dirty="0"/>
              <a:t> </a:t>
            </a:r>
            <a:r>
              <a:rPr lang="en-US" sz="1900" dirty="0" err="1"/>
              <a:t>scelerisque</a:t>
            </a:r>
            <a:endParaRPr lang="en-US" sz="1900" dirty="0"/>
          </a:p>
          <a:p>
            <a:r>
              <a:rPr lang="en-US" sz="1900" dirty="0" err="1"/>
              <a:t>Etiam</a:t>
            </a:r>
            <a:r>
              <a:rPr lang="en-US" sz="1900" dirty="0"/>
              <a:t> </a:t>
            </a:r>
            <a:r>
              <a:rPr lang="en-US" sz="1900" dirty="0" err="1"/>
              <a:t>viverra</a:t>
            </a:r>
            <a:r>
              <a:rPr lang="en-US" sz="1900" dirty="0"/>
              <a:t> </a:t>
            </a:r>
            <a:r>
              <a:rPr lang="en-US" sz="1900" dirty="0" err="1"/>
              <a:t>sem</a:t>
            </a:r>
            <a:r>
              <a:rPr lang="en-US" sz="1900" dirty="0"/>
              <a:t> a </a:t>
            </a:r>
            <a:r>
              <a:rPr lang="en-US" sz="1900" dirty="0" err="1"/>
              <a:t>massa</a:t>
            </a:r>
            <a:r>
              <a:rPr lang="en-US" sz="1900" dirty="0"/>
              <a:t> </a:t>
            </a:r>
            <a:r>
              <a:rPr lang="en-US" sz="1900" dirty="0" err="1"/>
              <a:t>lacinia</a:t>
            </a:r>
            <a:r>
              <a:rPr lang="en-US" sz="1900" dirty="0"/>
              <a:t> </a:t>
            </a:r>
            <a:r>
              <a:rPr lang="en-US" sz="1900" dirty="0" err="1"/>
              <a:t>imperdiet</a:t>
            </a:r>
            <a:r>
              <a:rPr lang="en-US" sz="1900" dirty="0"/>
              <a:t>. </a:t>
            </a:r>
            <a:r>
              <a:rPr lang="en-US" sz="1900" dirty="0" err="1"/>
              <a:t>Donec</a:t>
            </a:r>
            <a:r>
              <a:rPr lang="en-US" sz="1900" dirty="0"/>
              <a:t> </a:t>
            </a:r>
            <a:r>
              <a:rPr lang="en-US" sz="1900" dirty="0" err="1"/>
              <a:t>faucibus</a:t>
            </a:r>
            <a:r>
              <a:rPr lang="en-US" sz="1900" dirty="0"/>
              <a:t> quam vitae </a:t>
            </a:r>
            <a:r>
              <a:rPr lang="en-US" sz="1900" dirty="0" err="1"/>
              <a:t>ipsum</a:t>
            </a:r>
            <a:r>
              <a:rPr lang="en-US" sz="1900" dirty="0"/>
              <a:t> </a:t>
            </a:r>
            <a:r>
              <a:rPr lang="en-US" sz="1900" dirty="0" err="1"/>
              <a:t>pulvinar</a:t>
            </a:r>
            <a:r>
              <a:rPr lang="en-US" sz="1900" dirty="0"/>
              <a:t>, </a:t>
            </a:r>
            <a:r>
              <a:rPr lang="en-US" sz="1900" dirty="0" err="1"/>
              <a:t>suscipit</a:t>
            </a:r>
            <a:r>
              <a:rPr lang="en-US" sz="1900" dirty="0"/>
              <a:t> </a:t>
            </a:r>
            <a:r>
              <a:rPr lang="en-US" sz="1900" dirty="0" err="1"/>
              <a:t>aliquam</a:t>
            </a:r>
            <a:r>
              <a:rPr lang="en-US" sz="1900" dirty="0"/>
              <a:t> </a:t>
            </a:r>
            <a:r>
              <a:rPr lang="en-US" sz="1900" dirty="0" err="1"/>
              <a:t>diam</a:t>
            </a:r>
            <a:r>
              <a:rPr lang="en-US" sz="1900" dirty="0"/>
              <a:t> </a:t>
            </a:r>
            <a:r>
              <a:rPr lang="en-US" sz="1900" dirty="0" err="1" smtClean="0"/>
              <a:t>elementum</a:t>
            </a:r>
            <a:endParaRPr lang="en-US" sz="1900" dirty="0"/>
          </a:p>
        </p:txBody>
      </p:sp>
      <p:sp>
        <p:nvSpPr>
          <p:cNvPr id="5" name="Rectangle 4"/>
          <p:cNvSpPr/>
          <p:nvPr/>
        </p:nvSpPr>
        <p:spPr>
          <a:xfrm>
            <a:off x="5175682" y="1600201"/>
            <a:ext cx="3511118" cy="40016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62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Headline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551222"/>
          </a:xfrm>
        </p:spPr>
        <p:txBody>
          <a:bodyPr>
            <a:normAutofit/>
          </a:bodyPr>
          <a:lstStyle/>
          <a:p>
            <a:r>
              <a:rPr lang="en-US" sz="2000" dirty="0" err="1">
                <a:cs typeface="Arial" panose="020B0604020202020204" pitchFamily="34" charset="0"/>
              </a:rPr>
              <a:t>Lorem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dolor sit </a:t>
            </a:r>
            <a:r>
              <a:rPr lang="en-US" sz="2000" dirty="0" err="1">
                <a:cs typeface="Arial" panose="020B0604020202020204" pitchFamily="34" charset="0"/>
              </a:rPr>
              <a:t>amet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consectetur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adipiscing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  <a:p>
            <a:r>
              <a:rPr lang="en-US" sz="2000" dirty="0" err="1">
                <a:cs typeface="Arial" panose="020B0604020202020204" pitchFamily="34" charset="0"/>
              </a:rPr>
              <a:t>Donec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faucibus</a:t>
            </a:r>
            <a:r>
              <a:rPr lang="en-US" sz="2000" dirty="0">
                <a:cs typeface="Arial" panose="020B0604020202020204" pitchFamily="34" charset="0"/>
              </a:rPr>
              <a:t> quam vitae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pulvinar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suscipit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aliquam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/>
              <a:t>diam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  <a:p>
            <a:r>
              <a:rPr lang="en-US" sz="2000" dirty="0">
                <a:cs typeface="Arial" panose="020B0604020202020204" pitchFamily="34" charset="0"/>
              </a:rPr>
              <a:t>Maecenas </a:t>
            </a:r>
            <a:r>
              <a:rPr lang="en-US" sz="2000" dirty="0" err="1">
                <a:cs typeface="Arial" panose="020B0604020202020204" pitchFamily="34" charset="0"/>
              </a:rPr>
              <a:t>aliquent</a:t>
            </a:r>
            <a:r>
              <a:rPr lang="en-US" sz="2000" dirty="0">
                <a:cs typeface="Arial" panose="020B0604020202020204" pitchFamily="34" charset="0"/>
              </a:rPr>
              <a:t> nisi a </a:t>
            </a:r>
            <a:r>
              <a:rPr lang="en-US" sz="2000" dirty="0" err="1">
                <a:cs typeface="Arial" panose="020B0604020202020204" pitchFamily="34" charset="0"/>
              </a:rPr>
              <a:t>metus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luctus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scelerisque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13366"/>
          </a:xfrm>
        </p:spPr>
        <p:txBody>
          <a:bodyPr>
            <a:normAutofit/>
          </a:bodyPr>
          <a:lstStyle/>
          <a:p>
            <a:r>
              <a:rPr lang="en-US" sz="2000" dirty="0" err="1">
                <a:cs typeface="Arial" panose="020B0604020202020204" pitchFamily="34" charset="0"/>
              </a:rPr>
              <a:t>Lorem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dolor sit </a:t>
            </a:r>
            <a:r>
              <a:rPr lang="en-US" sz="2000" dirty="0" err="1">
                <a:cs typeface="Arial" panose="020B0604020202020204" pitchFamily="34" charset="0"/>
              </a:rPr>
              <a:t>amet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consectetur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adipiscing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  <a:p>
            <a:r>
              <a:rPr lang="en-US" sz="2000" dirty="0" err="1">
                <a:cs typeface="Arial" panose="020B0604020202020204" pitchFamily="34" charset="0"/>
              </a:rPr>
              <a:t>Donec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faucibus</a:t>
            </a:r>
            <a:r>
              <a:rPr lang="en-US" sz="2000" dirty="0">
                <a:cs typeface="Arial" panose="020B0604020202020204" pitchFamily="34" charset="0"/>
              </a:rPr>
              <a:t> quam vitae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pulvinar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suscipit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aliquam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/>
              <a:t>diam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  <a:p>
            <a:r>
              <a:rPr lang="en-US" sz="2000" dirty="0">
                <a:cs typeface="Arial" panose="020B0604020202020204" pitchFamily="34" charset="0"/>
              </a:rPr>
              <a:t>Maecenas </a:t>
            </a:r>
            <a:r>
              <a:rPr lang="en-US" sz="2000" dirty="0" err="1">
                <a:cs typeface="Arial" panose="020B0604020202020204" pitchFamily="34" charset="0"/>
              </a:rPr>
              <a:t>aliquent</a:t>
            </a:r>
            <a:r>
              <a:rPr lang="en-US" sz="2000" dirty="0">
                <a:cs typeface="Arial" panose="020B0604020202020204" pitchFamily="34" charset="0"/>
              </a:rPr>
              <a:t> nisi a </a:t>
            </a:r>
            <a:r>
              <a:rPr lang="en-US" sz="2000" dirty="0" err="1">
                <a:cs typeface="Arial" panose="020B0604020202020204" pitchFamily="34" charset="0"/>
              </a:rPr>
              <a:t>metus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luctus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scelerisque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6436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Props1.xml><?xml version="1.0" encoding="utf-8"?>
<ds:datastoreItem xmlns:ds="http://schemas.openxmlformats.org/officeDocument/2006/customXml" ds:itemID="{50908B08-5841-4CEF-8734-87E6BA70BC27}"/>
</file>

<file path=customXml/itemProps2.xml><?xml version="1.0" encoding="utf-8"?>
<ds:datastoreItem xmlns:ds="http://schemas.openxmlformats.org/officeDocument/2006/customXml" ds:itemID="{020D2F1D-455F-4EFB-AF6E-919F49C5926C}"/>
</file>

<file path=customXml/itemProps3.xml><?xml version="1.0" encoding="utf-8"?>
<ds:datastoreItem xmlns:ds="http://schemas.openxmlformats.org/officeDocument/2006/customXml" ds:itemID="{413E82D8-E3AF-4E8D-92CE-2CC138E5227C}"/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165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Headline Headline</vt:lpstr>
      <vt:lpstr>Headline</vt:lpstr>
      <vt:lpstr>Headline</vt:lpstr>
      <vt:lpstr>Headline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CBallestrini</dc:creator>
  <cp:lastModifiedBy>Wallace,Kristin</cp:lastModifiedBy>
  <cp:revision>19</cp:revision>
  <dcterms:created xsi:type="dcterms:W3CDTF">2013-10-10T18:53:03Z</dcterms:created>
  <dcterms:modified xsi:type="dcterms:W3CDTF">2014-07-24T16:25:09Z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