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Headline 1 here</a:t>
            </a:r>
            <a:br>
              <a:rPr lang="en-US" dirty="0" smtClean="0"/>
            </a:br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593521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Presenter’s 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4597400"/>
            <a:ext cx="6472238" cy="47783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7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1376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137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12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738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71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71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56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Subhead 2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0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89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153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42036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20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561514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9340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128252"/>
            <a:ext cx="5486400" cy="7188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3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48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79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8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Headline 1 here</a:t>
            </a:r>
            <a:br>
              <a:rPr lang="en-US" dirty="0" smtClean="0"/>
            </a:br>
            <a:r>
              <a:rPr lang="en-US" dirty="0" smtClean="0"/>
              <a:t>Headline 2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Presenter’s Name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195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Subhead</a:t>
            </a:r>
          </a:p>
          <a:p>
            <a:r>
              <a:rPr lang="en-US" sz="2600" dirty="0" err="1"/>
              <a:t>Lorem</a:t>
            </a:r>
            <a:r>
              <a:rPr lang="en-US" sz="2600" dirty="0"/>
              <a:t> </a:t>
            </a:r>
            <a:r>
              <a:rPr lang="en-US" sz="2600" dirty="0" err="1"/>
              <a:t>ipsum</a:t>
            </a:r>
            <a:r>
              <a:rPr lang="en-US" sz="2600" dirty="0"/>
              <a:t> dolor sit </a:t>
            </a:r>
            <a:r>
              <a:rPr lang="en-US" sz="2600" dirty="0" err="1"/>
              <a:t>amet</a:t>
            </a:r>
            <a:r>
              <a:rPr lang="en-US" sz="2600" dirty="0"/>
              <a:t>, </a:t>
            </a:r>
            <a:r>
              <a:rPr lang="en-US" sz="2600" dirty="0" err="1"/>
              <a:t>consectetur</a:t>
            </a:r>
            <a:r>
              <a:rPr lang="en-US" sz="2600" dirty="0"/>
              <a:t> </a:t>
            </a:r>
            <a:r>
              <a:rPr lang="en-US" sz="2600" dirty="0" err="1"/>
              <a:t>adipiscing</a:t>
            </a:r>
            <a:r>
              <a:rPr lang="en-US" sz="2600" dirty="0"/>
              <a:t> </a:t>
            </a:r>
            <a:r>
              <a:rPr lang="en-US" sz="2600" dirty="0" err="1"/>
              <a:t>elit</a:t>
            </a:r>
            <a:r>
              <a:rPr lang="en-US" sz="2600" dirty="0"/>
              <a:t> quam.</a:t>
            </a:r>
          </a:p>
          <a:p>
            <a:r>
              <a:rPr lang="en-US" sz="2600" dirty="0" err="1"/>
              <a:t>Donec</a:t>
            </a:r>
            <a:r>
              <a:rPr lang="en-US" sz="2600" dirty="0"/>
              <a:t> </a:t>
            </a:r>
            <a:r>
              <a:rPr lang="en-US" sz="2600" dirty="0" err="1"/>
              <a:t>faucibus</a:t>
            </a:r>
            <a:r>
              <a:rPr lang="en-US" sz="2600" dirty="0"/>
              <a:t> quam vitae </a:t>
            </a:r>
            <a:r>
              <a:rPr lang="en-US" sz="2600" dirty="0" err="1"/>
              <a:t>ipsum</a:t>
            </a:r>
            <a:r>
              <a:rPr lang="en-US" sz="2600" dirty="0"/>
              <a:t> </a:t>
            </a:r>
            <a:r>
              <a:rPr lang="en-US" sz="2600" dirty="0" err="1"/>
              <a:t>pulvinar</a:t>
            </a:r>
            <a:r>
              <a:rPr lang="en-US" sz="2600" dirty="0"/>
              <a:t>, </a:t>
            </a:r>
            <a:r>
              <a:rPr lang="en-US" sz="2600" dirty="0" err="1"/>
              <a:t>suscipit</a:t>
            </a:r>
            <a:r>
              <a:rPr lang="en-US" sz="2600" dirty="0"/>
              <a:t> </a:t>
            </a:r>
            <a:r>
              <a:rPr lang="en-US" sz="2600" dirty="0" err="1"/>
              <a:t>aliquam</a:t>
            </a:r>
            <a:r>
              <a:rPr lang="en-US" sz="2600" dirty="0"/>
              <a:t> </a:t>
            </a:r>
            <a:r>
              <a:rPr lang="en-US" sz="2600" dirty="0" err="1"/>
              <a:t>diam</a:t>
            </a:r>
            <a:r>
              <a:rPr lang="en-US" sz="2600" dirty="0"/>
              <a:t> </a:t>
            </a:r>
            <a:r>
              <a:rPr lang="en-US" sz="2600" dirty="0" err="1"/>
              <a:t>elementum</a:t>
            </a:r>
            <a:r>
              <a:rPr lang="en-US" sz="2600" dirty="0"/>
              <a:t>.</a:t>
            </a:r>
          </a:p>
          <a:p>
            <a:r>
              <a:rPr lang="en-US" sz="2600" dirty="0" err="1"/>
              <a:t>Etiam</a:t>
            </a:r>
            <a:r>
              <a:rPr lang="en-US" sz="2600" dirty="0"/>
              <a:t> </a:t>
            </a:r>
            <a:r>
              <a:rPr lang="en-US" sz="2600" dirty="0" err="1"/>
              <a:t>viverra</a:t>
            </a:r>
            <a:r>
              <a:rPr lang="en-US" sz="2600" dirty="0"/>
              <a:t> </a:t>
            </a:r>
            <a:r>
              <a:rPr lang="en-US" sz="2600" dirty="0" err="1"/>
              <a:t>sem</a:t>
            </a:r>
            <a:r>
              <a:rPr lang="en-US" sz="2600" dirty="0"/>
              <a:t> a </a:t>
            </a:r>
            <a:r>
              <a:rPr lang="en-US" sz="2600" dirty="0" err="1"/>
              <a:t>massa</a:t>
            </a:r>
            <a:r>
              <a:rPr lang="en-US" sz="2600" dirty="0"/>
              <a:t> </a:t>
            </a:r>
            <a:r>
              <a:rPr lang="en-US" sz="2600" dirty="0" err="1"/>
              <a:t>lacinia</a:t>
            </a:r>
            <a:r>
              <a:rPr lang="en-US" sz="2600" dirty="0"/>
              <a:t> </a:t>
            </a:r>
            <a:r>
              <a:rPr lang="en-US" sz="2600" dirty="0" err="1"/>
              <a:t>imperdiet</a:t>
            </a:r>
            <a:r>
              <a:rPr lang="en-US" sz="2600" dirty="0"/>
              <a:t>. </a:t>
            </a:r>
          </a:p>
          <a:p>
            <a:r>
              <a:rPr lang="en-US" sz="2600" dirty="0" err="1"/>
              <a:t>Donec</a:t>
            </a:r>
            <a:r>
              <a:rPr lang="en-US" sz="2600" dirty="0"/>
              <a:t> </a:t>
            </a:r>
            <a:r>
              <a:rPr lang="en-US" sz="2600" dirty="0" err="1"/>
              <a:t>faucibus</a:t>
            </a:r>
            <a:r>
              <a:rPr lang="en-US" sz="2600" dirty="0"/>
              <a:t> quam vitae </a:t>
            </a:r>
            <a:r>
              <a:rPr lang="en-US" sz="2600" dirty="0" err="1"/>
              <a:t>ipsum</a:t>
            </a:r>
            <a:r>
              <a:rPr lang="en-US" sz="2600" dirty="0"/>
              <a:t> </a:t>
            </a:r>
            <a:r>
              <a:rPr lang="en-US" sz="2600" dirty="0" err="1"/>
              <a:t>pulvinar</a:t>
            </a:r>
            <a:r>
              <a:rPr lang="en-US" sz="2600" dirty="0"/>
              <a:t>, </a:t>
            </a:r>
            <a:r>
              <a:rPr lang="en-US" sz="2600" dirty="0" err="1"/>
              <a:t>suscipit</a:t>
            </a:r>
            <a:r>
              <a:rPr lang="en-US" sz="2600" dirty="0"/>
              <a:t> </a:t>
            </a:r>
            <a:r>
              <a:rPr lang="en-US" sz="2600" dirty="0" err="1"/>
              <a:t>aliquam</a:t>
            </a:r>
            <a:r>
              <a:rPr lang="en-US" sz="2600" dirty="0"/>
              <a:t> </a:t>
            </a:r>
            <a:r>
              <a:rPr lang="en-US" sz="2600" dirty="0" err="1"/>
              <a:t>diam</a:t>
            </a:r>
            <a:r>
              <a:rPr lang="en-US" sz="2600" dirty="0"/>
              <a:t> </a:t>
            </a:r>
            <a:r>
              <a:rPr lang="en-US" sz="2600" dirty="0" err="1"/>
              <a:t>elementum</a:t>
            </a:r>
            <a:r>
              <a:rPr lang="en-US" sz="2600" dirty="0"/>
              <a:t>.</a:t>
            </a:r>
          </a:p>
          <a:p>
            <a:r>
              <a:rPr lang="en-US" sz="2600" dirty="0" err="1"/>
              <a:t>Lorem</a:t>
            </a:r>
            <a:r>
              <a:rPr lang="en-US" sz="2600" dirty="0"/>
              <a:t> </a:t>
            </a:r>
            <a:r>
              <a:rPr lang="en-US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2600" dirty="0" err="1"/>
              <a:t>scelerisque</a:t>
            </a:r>
            <a:r>
              <a:rPr lang="en-US" sz="2600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60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Subhead</a:t>
            </a:r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quam.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r>
              <a:rPr lang="en-US" sz="1800" dirty="0"/>
              <a:t>. 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1800" dirty="0" err="1"/>
              <a:t>scelerisque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5175682" y="1600201"/>
            <a:ext cx="3511118" cy="40016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33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quam.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r>
              <a:rPr lang="en-US" sz="1800" dirty="0"/>
              <a:t>. 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1800" dirty="0" err="1"/>
              <a:t>scelerisque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dirty="0" err="1"/>
              <a:t>ipsum</a:t>
            </a:r>
            <a:r>
              <a:rPr lang="en-US" sz="1800" dirty="0"/>
              <a:t>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 quam.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Etiam</a:t>
            </a:r>
            <a:r>
              <a:rPr lang="en-US" sz="1800" dirty="0"/>
              <a:t> </a:t>
            </a:r>
            <a:r>
              <a:rPr lang="en-US" sz="1800" dirty="0" err="1"/>
              <a:t>viverra</a:t>
            </a:r>
            <a:r>
              <a:rPr lang="en-US" sz="1800" dirty="0"/>
              <a:t> </a:t>
            </a:r>
            <a:r>
              <a:rPr lang="en-US" sz="1800" dirty="0" err="1"/>
              <a:t>sem</a:t>
            </a:r>
            <a:r>
              <a:rPr lang="en-US" sz="1800" dirty="0"/>
              <a:t> a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lacinia</a:t>
            </a:r>
            <a:r>
              <a:rPr lang="en-US" sz="1800" dirty="0"/>
              <a:t> </a:t>
            </a:r>
            <a:r>
              <a:rPr lang="en-US" sz="1800" dirty="0" err="1"/>
              <a:t>imperdiet</a:t>
            </a:r>
            <a:r>
              <a:rPr lang="en-US" sz="1800" dirty="0"/>
              <a:t>. </a:t>
            </a:r>
          </a:p>
          <a:p>
            <a:r>
              <a:rPr lang="en-US" sz="1800" dirty="0" err="1"/>
              <a:t>Donec</a:t>
            </a:r>
            <a:r>
              <a:rPr lang="en-US" sz="1800" dirty="0"/>
              <a:t> </a:t>
            </a:r>
            <a:r>
              <a:rPr lang="en-US" sz="1800" dirty="0" err="1"/>
              <a:t>faucibus</a:t>
            </a:r>
            <a:r>
              <a:rPr lang="en-US" sz="1800" dirty="0"/>
              <a:t> quam vitae </a:t>
            </a:r>
            <a:r>
              <a:rPr lang="en-US" sz="1800" dirty="0" err="1"/>
              <a:t>ipsum</a:t>
            </a:r>
            <a:r>
              <a:rPr lang="en-US" sz="1800" dirty="0"/>
              <a:t> </a:t>
            </a:r>
            <a:r>
              <a:rPr lang="en-US" sz="1800" dirty="0" err="1"/>
              <a:t>pulvinar</a:t>
            </a:r>
            <a:r>
              <a:rPr lang="en-US" sz="1800" dirty="0"/>
              <a:t>, </a:t>
            </a:r>
            <a:r>
              <a:rPr lang="en-US" sz="1800" dirty="0" err="1"/>
              <a:t>suscipit</a:t>
            </a:r>
            <a:r>
              <a:rPr lang="en-US" sz="1800" dirty="0"/>
              <a:t> </a:t>
            </a:r>
            <a:r>
              <a:rPr lang="en-US" sz="1800" dirty="0" err="1"/>
              <a:t>aliquam</a:t>
            </a:r>
            <a:r>
              <a:rPr lang="en-US" sz="1800" dirty="0"/>
              <a:t> </a:t>
            </a:r>
            <a:r>
              <a:rPr lang="en-US" sz="1800" dirty="0" err="1"/>
              <a:t>diam</a:t>
            </a:r>
            <a:r>
              <a:rPr lang="en-US" sz="1800" dirty="0"/>
              <a:t> </a:t>
            </a:r>
            <a:r>
              <a:rPr lang="en-US" sz="1800" dirty="0" err="1"/>
              <a:t>elementum</a:t>
            </a:r>
            <a:r>
              <a:rPr lang="en-US" sz="1800" dirty="0"/>
              <a:t>.</a:t>
            </a:r>
          </a:p>
          <a:p>
            <a:r>
              <a:rPr lang="en-US" sz="1800" dirty="0" err="1"/>
              <a:t>Lorem</a:t>
            </a:r>
            <a:r>
              <a:rPr lang="en-US" sz="1800" dirty="0"/>
              <a:t> </a:t>
            </a:r>
            <a:r>
              <a:rPr lang="en-US" sz="1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an example of highlighted text </a:t>
            </a:r>
            <a:r>
              <a:rPr lang="en-US" sz="1800" dirty="0" err="1"/>
              <a:t>scelerisque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4906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3AD465DEB2F43BC5ED8FC4008C2CE" ma:contentTypeVersion="10" ma:contentTypeDescription="Create a new document." ma:contentTypeScope="" ma:versionID="0e3c519d7f25ff994e361a3da3e9e4b6">
  <xsd:schema xmlns:xsd="http://www.w3.org/2001/XMLSchema" xmlns:xs="http://www.w3.org/2001/XMLSchema" xmlns:p="http://schemas.microsoft.com/office/2006/metadata/properties" xmlns:ns2="016c0801-e5e3-4f43-84d3-79c3afe26ddb" xmlns:ns3="35cb7fcb-c96f-4d26-8ee4-9fe9d1998766" targetNamespace="http://schemas.microsoft.com/office/2006/metadata/properties" ma:root="true" ma:fieldsID="486484f10c0419f9bb4a5bd5df9f4357" ns2:_="" ns3:_="">
    <xsd:import namespace="016c0801-e5e3-4f43-84d3-79c3afe26ddb"/>
    <xsd:import namespace="35cb7fcb-c96f-4d26-8ee4-9fe9d19987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c0801-e5e3-4f43-84d3-79c3afe26d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e6962ab-0744-46a3-9e0f-3fe952fbdf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b7fcb-c96f-4d26-8ee4-9fe9d199876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4bbfb2b-f60e-4e6b-bc84-05ee3f1d3e57}" ma:internalName="TaxCatchAll" ma:showField="CatchAllData" ma:web="35cb7fcb-c96f-4d26-8ee4-9fe9d1998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6c0801-e5e3-4f43-84d3-79c3afe26ddb">
      <Terms xmlns="http://schemas.microsoft.com/office/infopath/2007/PartnerControls"/>
    </lcf76f155ced4ddcb4097134ff3c332f>
    <TaxCatchAll xmlns="35cb7fcb-c96f-4d26-8ee4-9fe9d1998766" xsi:nil="true"/>
  </documentManagement>
</p:properties>
</file>

<file path=customXml/itemProps1.xml><?xml version="1.0" encoding="utf-8"?>
<ds:datastoreItem xmlns:ds="http://schemas.openxmlformats.org/officeDocument/2006/customXml" ds:itemID="{8E1853A6-2441-432E-ACD1-C8A833DB20CF}"/>
</file>

<file path=customXml/itemProps2.xml><?xml version="1.0" encoding="utf-8"?>
<ds:datastoreItem xmlns:ds="http://schemas.openxmlformats.org/officeDocument/2006/customXml" ds:itemID="{4621F407-0C16-4399-8E2C-CAB838CF43DA}"/>
</file>

<file path=customXml/itemProps3.xml><?xml version="1.0" encoding="utf-8"?>
<ds:datastoreItem xmlns:ds="http://schemas.openxmlformats.org/officeDocument/2006/customXml" ds:itemID="{2A719196-1DB2-49CA-AE77-F0C4F6A28A74}"/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225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Headline 1 here Headline 2 here</vt:lpstr>
      <vt:lpstr>Headline</vt:lpstr>
      <vt:lpstr>Headline</vt:lpstr>
      <vt:lpstr>Headline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CBallestrini</dc:creator>
  <cp:lastModifiedBy>Wallace,Kristin</cp:lastModifiedBy>
  <cp:revision>20</cp:revision>
  <dcterms:created xsi:type="dcterms:W3CDTF">2013-09-03T13:04:14Z</dcterms:created>
  <dcterms:modified xsi:type="dcterms:W3CDTF">2014-07-24T16:26:26Z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0x01010006C3AD465DEB2F43BC5ED8FC4008C2CE</vt:lpwstr>
  </property>
</Properties>
</file>