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5" autoAdjust="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Headline</a:t>
            </a:r>
            <a:br>
              <a:rPr lang="en-US" dirty="0" smtClean="0"/>
            </a:br>
            <a:r>
              <a:rPr lang="en-US" dirty="0" err="1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6690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371600" y="4554538"/>
            <a:ext cx="6400800" cy="5715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z="2400" dirty="0" smtClean="0"/>
              <a:t>Date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25617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1376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137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12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71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738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04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04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56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135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6135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0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89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DC5A565-678E-ED44-B4F7-486892E794BE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C7E7-8BAA-B64C-84A4-EA5BDD8A7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15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56568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4607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2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20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538445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0050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105184"/>
            <a:ext cx="5486400" cy="6643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46683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3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163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48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154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3C7E7-8BAA-B64C-84A4-EA5BDD8A7F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8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br>
              <a:rPr lang="en-US" dirty="0" smtClean="0"/>
            </a:br>
            <a:r>
              <a:rPr lang="en-US" dirty="0" err="1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20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Headline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dolor sit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quam vitae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viverra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massa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lacinia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imperdiet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quam vitae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pulvinar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an example of highlighted text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0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Subhead</a:t>
            </a:r>
          </a:p>
          <a:p>
            <a:r>
              <a:rPr lang="en-US" sz="1900" dirty="0" err="1"/>
              <a:t>Lorem</a:t>
            </a:r>
            <a:r>
              <a:rPr lang="en-US" sz="1900" dirty="0"/>
              <a:t> </a:t>
            </a:r>
            <a:r>
              <a:rPr lang="en-US" sz="1900" dirty="0" err="1"/>
              <a:t>ipsum</a:t>
            </a:r>
            <a:r>
              <a:rPr lang="en-US" sz="1900" dirty="0"/>
              <a:t> dolor sit </a:t>
            </a:r>
            <a:r>
              <a:rPr lang="en-US" sz="1900" dirty="0" err="1"/>
              <a:t>amet</a:t>
            </a:r>
            <a:r>
              <a:rPr lang="en-US" sz="1900" dirty="0"/>
              <a:t>, </a:t>
            </a:r>
            <a:r>
              <a:rPr lang="en-US" sz="1900" dirty="0" err="1"/>
              <a:t>consectetur</a:t>
            </a:r>
            <a:r>
              <a:rPr lang="en-US" sz="1900" dirty="0"/>
              <a:t> </a:t>
            </a:r>
            <a:r>
              <a:rPr lang="en-US" sz="1900" dirty="0" err="1"/>
              <a:t>adipiscing</a:t>
            </a:r>
            <a:r>
              <a:rPr lang="en-US" sz="1900" dirty="0"/>
              <a:t> </a:t>
            </a:r>
            <a:r>
              <a:rPr lang="en-US" sz="1900" dirty="0" err="1"/>
              <a:t>elit</a:t>
            </a:r>
            <a:endParaRPr lang="en-US" sz="1900" dirty="0"/>
          </a:p>
          <a:p>
            <a:r>
              <a:rPr lang="en-US" sz="1900" dirty="0" err="1"/>
              <a:t>Donec</a:t>
            </a:r>
            <a:r>
              <a:rPr lang="en-US" sz="1900" dirty="0"/>
              <a:t> </a:t>
            </a:r>
            <a:r>
              <a:rPr lang="en-US" sz="1900" dirty="0" err="1"/>
              <a:t>faucibus</a:t>
            </a:r>
            <a:r>
              <a:rPr lang="en-US" sz="1900" dirty="0"/>
              <a:t> quam vitae </a:t>
            </a:r>
            <a:r>
              <a:rPr lang="en-US" sz="1900" dirty="0" err="1"/>
              <a:t>ipsum</a:t>
            </a:r>
            <a:r>
              <a:rPr lang="en-US" sz="1900" dirty="0"/>
              <a:t> </a:t>
            </a:r>
            <a:r>
              <a:rPr lang="en-US" sz="1900" dirty="0" err="1"/>
              <a:t>pulvinar</a:t>
            </a:r>
            <a:r>
              <a:rPr lang="en-US" sz="1900" dirty="0"/>
              <a:t>, </a:t>
            </a:r>
            <a:r>
              <a:rPr lang="en-US" sz="1900" dirty="0" err="1"/>
              <a:t>suscipit</a:t>
            </a:r>
            <a:r>
              <a:rPr lang="en-US" sz="1900" dirty="0"/>
              <a:t> </a:t>
            </a:r>
            <a:r>
              <a:rPr lang="en-US" sz="1900" dirty="0" err="1"/>
              <a:t>aliquam</a:t>
            </a:r>
            <a:r>
              <a:rPr lang="en-US" sz="1900" dirty="0"/>
              <a:t> </a:t>
            </a:r>
            <a:r>
              <a:rPr lang="en-US" sz="1900" dirty="0" err="1"/>
              <a:t>diam</a:t>
            </a:r>
            <a:r>
              <a:rPr lang="en-US" sz="1900" dirty="0"/>
              <a:t> </a:t>
            </a:r>
            <a:r>
              <a:rPr lang="en-US" sz="1900" dirty="0" err="1"/>
              <a:t>elementum</a:t>
            </a:r>
            <a:endParaRPr lang="en-US" sz="1900" dirty="0"/>
          </a:p>
          <a:p>
            <a:r>
              <a:rPr lang="en-US" sz="1900" dirty="0"/>
              <a:t>Maecenas </a:t>
            </a:r>
            <a:r>
              <a:rPr lang="en-US" sz="1900" dirty="0" err="1"/>
              <a:t>aliquent</a:t>
            </a:r>
            <a:r>
              <a:rPr lang="en-US" sz="1900" dirty="0"/>
              <a:t> nisi a </a:t>
            </a:r>
            <a:r>
              <a:rPr lang="en-US" sz="1900" dirty="0" err="1"/>
              <a:t>metus</a:t>
            </a:r>
            <a:r>
              <a:rPr lang="en-US" sz="1900" dirty="0"/>
              <a:t> </a:t>
            </a:r>
            <a:r>
              <a:rPr lang="en-US" sz="1900" dirty="0" err="1"/>
              <a:t>luctus</a:t>
            </a:r>
            <a:r>
              <a:rPr lang="en-US" sz="1900" dirty="0"/>
              <a:t> </a:t>
            </a:r>
            <a:r>
              <a:rPr lang="en-US" sz="1900" dirty="0" err="1"/>
              <a:t>scelerisque</a:t>
            </a:r>
            <a:endParaRPr lang="en-US" sz="1900" dirty="0"/>
          </a:p>
          <a:p>
            <a:r>
              <a:rPr lang="en-US" sz="1900" dirty="0" err="1"/>
              <a:t>Etiam</a:t>
            </a:r>
            <a:r>
              <a:rPr lang="en-US" sz="1900" dirty="0"/>
              <a:t> </a:t>
            </a:r>
            <a:r>
              <a:rPr lang="en-US" sz="1900" dirty="0" err="1"/>
              <a:t>viverra</a:t>
            </a:r>
            <a:r>
              <a:rPr lang="en-US" sz="1900" dirty="0"/>
              <a:t> </a:t>
            </a:r>
            <a:r>
              <a:rPr lang="en-US" sz="1900" dirty="0" err="1"/>
              <a:t>sem</a:t>
            </a:r>
            <a:r>
              <a:rPr lang="en-US" sz="1900" dirty="0"/>
              <a:t> a </a:t>
            </a:r>
            <a:r>
              <a:rPr lang="en-US" sz="1900" dirty="0" err="1"/>
              <a:t>massa</a:t>
            </a:r>
            <a:r>
              <a:rPr lang="en-US" sz="1900" dirty="0"/>
              <a:t> </a:t>
            </a:r>
            <a:r>
              <a:rPr lang="en-US" sz="1900" dirty="0" err="1"/>
              <a:t>lacinia</a:t>
            </a:r>
            <a:r>
              <a:rPr lang="en-US" sz="1900" dirty="0"/>
              <a:t> </a:t>
            </a:r>
            <a:r>
              <a:rPr lang="en-US" sz="1900" dirty="0" err="1"/>
              <a:t>imperdiet</a:t>
            </a:r>
            <a:r>
              <a:rPr lang="en-US" sz="1900" dirty="0"/>
              <a:t>. </a:t>
            </a:r>
            <a:r>
              <a:rPr lang="en-US" sz="1900" dirty="0" err="1"/>
              <a:t>Donec</a:t>
            </a:r>
            <a:r>
              <a:rPr lang="en-US" sz="1900" dirty="0"/>
              <a:t> </a:t>
            </a:r>
            <a:r>
              <a:rPr lang="en-US" sz="1900" dirty="0" err="1"/>
              <a:t>faucibus</a:t>
            </a:r>
            <a:r>
              <a:rPr lang="en-US" sz="1900" dirty="0"/>
              <a:t> quam vitae </a:t>
            </a:r>
            <a:r>
              <a:rPr lang="en-US" sz="1900" dirty="0" err="1"/>
              <a:t>ipsum</a:t>
            </a:r>
            <a:r>
              <a:rPr lang="en-US" sz="1900" dirty="0"/>
              <a:t> </a:t>
            </a:r>
            <a:r>
              <a:rPr lang="en-US" sz="1900" dirty="0" err="1"/>
              <a:t>pulvinar</a:t>
            </a:r>
            <a:r>
              <a:rPr lang="en-US" sz="1900" dirty="0"/>
              <a:t>, </a:t>
            </a:r>
            <a:r>
              <a:rPr lang="en-US" sz="1900" dirty="0" err="1"/>
              <a:t>suscipit</a:t>
            </a:r>
            <a:r>
              <a:rPr lang="en-US" sz="1900" dirty="0"/>
              <a:t> </a:t>
            </a:r>
            <a:r>
              <a:rPr lang="en-US" sz="1900" dirty="0" err="1"/>
              <a:t>aliquam</a:t>
            </a:r>
            <a:r>
              <a:rPr lang="en-US" sz="1900" dirty="0"/>
              <a:t> </a:t>
            </a:r>
            <a:r>
              <a:rPr lang="en-US" sz="1900" dirty="0" err="1"/>
              <a:t>diam</a:t>
            </a:r>
            <a:r>
              <a:rPr lang="en-US" sz="1900" dirty="0"/>
              <a:t> </a:t>
            </a:r>
            <a:r>
              <a:rPr lang="en-US" sz="1900" dirty="0" err="1" smtClean="0"/>
              <a:t>elementum</a:t>
            </a:r>
            <a:endParaRPr lang="en-US" sz="1900" dirty="0"/>
          </a:p>
        </p:txBody>
      </p:sp>
      <p:sp>
        <p:nvSpPr>
          <p:cNvPr id="5" name="Rectangle 4"/>
          <p:cNvSpPr/>
          <p:nvPr/>
        </p:nvSpPr>
        <p:spPr>
          <a:xfrm>
            <a:off x="5175682" y="1600201"/>
            <a:ext cx="3511118" cy="40016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533467"/>
          </a:xfrm>
        </p:spPr>
        <p:txBody>
          <a:bodyPr>
            <a:normAutofit/>
          </a:bodyPr>
          <a:lstStyle/>
          <a:p>
            <a:r>
              <a:rPr lang="en-US" sz="2000" dirty="0" err="1">
                <a:cs typeface="Arial" panose="020B0604020202020204" pitchFamily="34" charset="0"/>
              </a:rPr>
              <a:t>Lorem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dolor sit </a:t>
            </a:r>
            <a:r>
              <a:rPr lang="en-US" sz="2000" dirty="0" err="1">
                <a:cs typeface="Arial" panose="020B0604020202020204" pitchFamily="34" charset="0"/>
              </a:rPr>
              <a:t>amet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consectetur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adipiscing</a:t>
            </a:r>
            <a:r>
              <a:rPr lang="en-US" sz="2000" dirty="0" smtClean="0">
                <a:cs typeface="Arial" panose="020B0604020202020204" pitchFamily="34" charset="0"/>
              </a:rPr>
              <a:t>.</a:t>
            </a:r>
            <a:endParaRPr lang="en-US" sz="2000" dirty="0">
              <a:cs typeface="Arial" panose="020B0604020202020204" pitchFamily="34" charset="0"/>
            </a:endParaRPr>
          </a:p>
          <a:p>
            <a:r>
              <a:rPr lang="en-US" sz="2000" dirty="0" err="1">
                <a:cs typeface="Arial" panose="020B0604020202020204" pitchFamily="34" charset="0"/>
              </a:rPr>
              <a:t>Donec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faucibus</a:t>
            </a:r>
            <a:r>
              <a:rPr lang="en-US" sz="2000" dirty="0">
                <a:cs typeface="Arial" panose="020B0604020202020204" pitchFamily="34" charset="0"/>
              </a:rPr>
              <a:t> quam vitae </a:t>
            </a:r>
            <a:r>
              <a:rPr lang="en-US" sz="2000" dirty="0" err="1">
                <a:cs typeface="Arial" panose="020B0604020202020204" pitchFamily="34" charset="0"/>
              </a:rPr>
              <a:t>ipsum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pulvinar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suscipit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aliquam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/>
              <a:t>diam</a:t>
            </a:r>
            <a:r>
              <a:rPr lang="en-US" sz="2000" dirty="0" smtClean="0"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cs typeface="Arial" panose="020B0604020202020204" pitchFamily="34" charset="0"/>
              </a:rPr>
              <a:t>Maecenas </a:t>
            </a:r>
            <a:r>
              <a:rPr lang="en-US" sz="2000" dirty="0" err="1">
                <a:cs typeface="Arial" panose="020B0604020202020204" pitchFamily="34" charset="0"/>
              </a:rPr>
              <a:t>aliquent</a:t>
            </a:r>
            <a:r>
              <a:rPr lang="en-US" sz="2000" dirty="0">
                <a:cs typeface="Arial" panose="020B0604020202020204" pitchFamily="34" charset="0"/>
              </a:rPr>
              <a:t> nisi a </a:t>
            </a:r>
            <a:r>
              <a:rPr lang="en-US" sz="2000" dirty="0" err="1">
                <a:cs typeface="Arial" panose="020B0604020202020204" pitchFamily="34" charset="0"/>
              </a:rPr>
              <a:t>metus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luctus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scelerisque</a:t>
            </a:r>
            <a:r>
              <a:rPr lang="en-US" sz="2000" dirty="0" smtClean="0">
                <a:cs typeface="Arial" panose="020B0604020202020204" pitchFamily="34" charset="0"/>
              </a:rPr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Subhead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533467"/>
          </a:xfrm>
        </p:spPr>
        <p:txBody>
          <a:bodyPr>
            <a:normAutofit/>
          </a:bodyPr>
          <a:lstStyle/>
          <a:p>
            <a:r>
              <a:rPr lang="en-US" sz="2000" dirty="0" err="1"/>
              <a:t>Lorem</a:t>
            </a:r>
            <a:r>
              <a:rPr lang="en-US" sz="2000" dirty="0"/>
              <a:t> </a:t>
            </a:r>
            <a:r>
              <a:rPr lang="en-US" sz="2000" dirty="0" err="1"/>
              <a:t>ipsum</a:t>
            </a:r>
            <a:r>
              <a:rPr lang="en-US" sz="2000" dirty="0"/>
              <a:t> dolor sit </a:t>
            </a:r>
            <a:r>
              <a:rPr lang="en-US" sz="2000" dirty="0" err="1"/>
              <a:t>amet</a:t>
            </a:r>
            <a:r>
              <a:rPr lang="en-US" sz="2000" dirty="0"/>
              <a:t>, </a:t>
            </a:r>
            <a:r>
              <a:rPr lang="en-US" sz="2000" dirty="0" err="1" smtClean="0"/>
              <a:t>consectetur</a:t>
            </a:r>
            <a:r>
              <a:rPr lang="en-US" sz="2000" dirty="0" smtClean="0"/>
              <a:t>.</a:t>
            </a:r>
          </a:p>
          <a:p>
            <a:r>
              <a:rPr lang="en-US" sz="2000" dirty="0" err="1" smtClean="0"/>
              <a:t>Donec</a:t>
            </a:r>
            <a:r>
              <a:rPr lang="en-US" sz="2000" dirty="0" smtClean="0"/>
              <a:t> </a:t>
            </a:r>
            <a:r>
              <a:rPr lang="en-US" sz="2000" dirty="0" err="1"/>
              <a:t>faucibus</a:t>
            </a:r>
            <a:r>
              <a:rPr lang="en-US" sz="2000" dirty="0"/>
              <a:t> quam vitae </a:t>
            </a:r>
            <a:r>
              <a:rPr lang="en-US" sz="2000" dirty="0" err="1"/>
              <a:t>ipsum</a:t>
            </a:r>
            <a:r>
              <a:rPr lang="en-US" sz="2000" dirty="0"/>
              <a:t> </a:t>
            </a:r>
            <a:r>
              <a:rPr lang="en-US" sz="2000" dirty="0" err="1"/>
              <a:t>pulvinar</a:t>
            </a:r>
            <a:r>
              <a:rPr lang="en-US" sz="2000" dirty="0"/>
              <a:t>, </a:t>
            </a:r>
            <a:r>
              <a:rPr lang="en-US" sz="2000" dirty="0" err="1"/>
              <a:t>suscipit</a:t>
            </a:r>
            <a:r>
              <a:rPr lang="en-US" sz="2000" dirty="0"/>
              <a:t> </a:t>
            </a:r>
            <a:r>
              <a:rPr lang="en-US" sz="2000" dirty="0" err="1"/>
              <a:t>aliquam</a:t>
            </a:r>
            <a:r>
              <a:rPr lang="en-US" sz="2000" dirty="0"/>
              <a:t> </a:t>
            </a:r>
            <a:r>
              <a:rPr lang="en-US" sz="2000" dirty="0" smtClean="0"/>
              <a:t>diam.</a:t>
            </a:r>
            <a:endParaRPr lang="en-US" sz="2000" dirty="0"/>
          </a:p>
          <a:p>
            <a:r>
              <a:rPr lang="en-US" sz="2000" dirty="0"/>
              <a:t>Maecenas </a:t>
            </a:r>
            <a:r>
              <a:rPr lang="en-US" sz="2000" dirty="0" err="1"/>
              <a:t>aliquent</a:t>
            </a:r>
            <a:r>
              <a:rPr lang="en-US" sz="2000" dirty="0"/>
              <a:t> nisi a </a:t>
            </a:r>
            <a:r>
              <a:rPr lang="en-US" sz="2000" dirty="0" err="1"/>
              <a:t>metus</a:t>
            </a:r>
            <a:r>
              <a:rPr lang="en-US" sz="2000" dirty="0"/>
              <a:t> </a:t>
            </a:r>
            <a:r>
              <a:rPr lang="en-US" sz="2000" dirty="0" err="1"/>
              <a:t>luctus</a:t>
            </a:r>
            <a:r>
              <a:rPr lang="en-US" sz="2000" dirty="0"/>
              <a:t> </a:t>
            </a:r>
            <a:r>
              <a:rPr lang="en-US" sz="2000" dirty="0" err="1" smtClean="0"/>
              <a:t>scelerisque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50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C3AD465DEB2F43BC5ED8FC4008C2CE" ma:contentTypeVersion="10" ma:contentTypeDescription="Create a new document." ma:contentTypeScope="" ma:versionID="0e3c519d7f25ff994e361a3da3e9e4b6">
  <xsd:schema xmlns:xsd="http://www.w3.org/2001/XMLSchema" xmlns:xs="http://www.w3.org/2001/XMLSchema" xmlns:p="http://schemas.microsoft.com/office/2006/metadata/properties" xmlns:ns2="016c0801-e5e3-4f43-84d3-79c3afe26ddb" xmlns:ns3="35cb7fcb-c96f-4d26-8ee4-9fe9d1998766" targetNamespace="http://schemas.microsoft.com/office/2006/metadata/properties" ma:root="true" ma:fieldsID="486484f10c0419f9bb4a5bd5df9f4357" ns2:_="" ns3:_="">
    <xsd:import namespace="016c0801-e5e3-4f43-84d3-79c3afe26ddb"/>
    <xsd:import namespace="35cb7fcb-c96f-4d26-8ee4-9fe9d199876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6c0801-e5e3-4f43-84d3-79c3afe26d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e6962ab-0744-46a3-9e0f-3fe952fbdf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b7fcb-c96f-4d26-8ee4-9fe9d199876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4bbfb2b-f60e-4e6b-bc84-05ee3f1d3e57}" ma:internalName="TaxCatchAll" ma:showField="CatchAllData" ma:web="35cb7fcb-c96f-4d26-8ee4-9fe9d19987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6c0801-e5e3-4f43-84d3-79c3afe26ddb">
      <Terms xmlns="http://schemas.microsoft.com/office/infopath/2007/PartnerControls"/>
    </lcf76f155ced4ddcb4097134ff3c332f>
    <TaxCatchAll xmlns="35cb7fcb-c96f-4d26-8ee4-9fe9d1998766" xsi:nil="true"/>
  </documentManagement>
</p:properties>
</file>

<file path=customXml/itemProps1.xml><?xml version="1.0" encoding="utf-8"?>
<ds:datastoreItem xmlns:ds="http://schemas.openxmlformats.org/officeDocument/2006/customXml" ds:itemID="{BA9ECA68-3B4D-4462-A6A5-9042E48C368C}"/>
</file>

<file path=customXml/itemProps2.xml><?xml version="1.0" encoding="utf-8"?>
<ds:datastoreItem xmlns:ds="http://schemas.openxmlformats.org/officeDocument/2006/customXml" ds:itemID="{194B55D9-0AAA-4973-95B3-444A9FB058B0}"/>
</file>

<file path=customXml/itemProps3.xml><?xml version="1.0" encoding="utf-8"?>
<ds:datastoreItem xmlns:ds="http://schemas.openxmlformats.org/officeDocument/2006/customXml" ds:itemID="{E1D8D38B-0BFF-4B26-BEB5-48ECD1B06051}"/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159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Headline Headline</vt:lpstr>
      <vt:lpstr>Headline</vt:lpstr>
      <vt:lpstr>Headline</vt:lpstr>
      <vt:lpstr>Headline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CBallestrini</dc:creator>
  <cp:lastModifiedBy>Rosen,Sheryl L.</cp:lastModifiedBy>
  <cp:revision>24</cp:revision>
  <dcterms:created xsi:type="dcterms:W3CDTF">2013-09-03T13:04:14Z</dcterms:created>
  <dcterms:modified xsi:type="dcterms:W3CDTF">2014-08-20T18:28:47Z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0x01010006C3AD465DEB2F43BC5ED8FC4008C2CE</vt:lpwstr>
  </property>
</Properties>
</file>