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79" r:id="rId5"/>
  </p:sldMasterIdLst>
  <p:notesMasterIdLst>
    <p:notesMasterId r:id="rId10"/>
  </p:notesMasterIdLst>
  <p:handoutMasterIdLst>
    <p:handoutMasterId r:id="rId11"/>
  </p:handoutMasterIdLst>
  <p:sldIdLst>
    <p:sldId id="264" r:id="rId6"/>
    <p:sldId id="260" r:id="rId7"/>
    <p:sldId id="261" r:id="rId8"/>
    <p:sldId id="262" r:id="rId9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868"/>
    <a:srgbClr val="100E42"/>
    <a:srgbClr val="100E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72" autoAdjust="0"/>
    <p:restoredTop sz="94660"/>
  </p:normalViewPr>
  <p:slideViewPr>
    <p:cSldViewPr snapToGrid="0" snapToObjects="1">
      <p:cViewPr>
        <p:scale>
          <a:sx n="150" d="100"/>
          <a:sy n="150" d="100"/>
        </p:scale>
        <p:origin x="168" y="-72"/>
      </p:cViewPr>
      <p:guideLst>
        <p:guide orient="horz" pos="3097"/>
        <p:guide orient="horz" pos="1663"/>
        <p:guide pos="346"/>
        <p:guide pos="372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503361-BCFB-C645-AB20-1942CE599D08}" type="datetimeFigureOut">
              <a:rPr lang="en-US" smtClean="0"/>
              <a:t>7/23/2014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0D9DCE-0100-B047-B263-C910E4E93E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3533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BD7416-84E8-6745-8BE3-E516E5F20B1E}" type="datetimeFigureOut">
              <a:rPr lang="en-US" smtClean="0"/>
              <a:t>7/23/2014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421DDC-7030-EA4B-B77F-4ADE91E903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47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21DDC-7030-EA4B-B77F-4ADE91E903C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89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004888"/>
            <a:ext cx="8229600" cy="1230312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4400" kern="1000" baseline="0"/>
            </a:lvl1pPr>
          </a:lstStyle>
          <a:p>
            <a:pPr lvl="0"/>
            <a:r>
              <a:rPr lang="en-US" dirty="0" smtClean="0"/>
              <a:t>Headline 1 here</a:t>
            </a:r>
          </a:p>
          <a:p>
            <a:pPr lvl="0"/>
            <a:r>
              <a:rPr lang="en-US" dirty="0" smtClean="0"/>
              <a:t>Headline 2 here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2606675"/>
            <a:ext cx="8229600" cy="517525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Presenter’s Name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2738438" y="3208338"/>
            <a:ext cx="3667125" cy="392112"/>
          </a:xfrm>
        </p:spPr>
        <p:txBody>
          <a:bodyPr>
            <a:normAutofit/>
          </a:bodyPr>
          <a:lstStyle>
            <a:lvl1pPr marL="0" indent="0" algn="ctr"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7428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Headline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697F5-3DCA-0A4F-B9EA-FEC2794BD1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6460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3" name="Content Placeholder 2"/>
          <p:cNvSpPr>
            <a:spLocks noGrp="1" noChangeAspect="1"/>
          </p:cNvSpPr>
          <p:nvPr>
            <p:ph sz="half" idx="1"/>
          </p:nvPr>
        </p:nvSpPr>
        <p:spPr>
          <a:xfrm>
            <a:off x="457200" y="1335025"/>
            <a:ext cx="4038600" cy="3023278"/>
          </a:xfrm>
        </p:spPr>
        <p:txBody>
          <a:bodyPr>
            <a:normAutofit/>
          </a:bodyPr>
          <a:lstStyle>
            <a:lvl1pPr>
              <a:defRPr sz="2400">
                <a:latin typeface="Arial"/>
                <a:cs typeface="Arial"/>
              </a:defRPr>
            </a:lvl1pPr>
            <a:lvl2pPr>
              <a:defRPr sz="2000">
                <a:latin typeface="Arial"/>
                <a:cs typeface="Arial"/>
              </a:defRPr>
            </a:lvl2pPr>
            <a:lvl3pPr>
              <a:defRPr sz="2000">
                <a:latin typeface="Arial"/>
                <a:cs typeface="Arial"/>
              </a:defRPr>
            </a:lvl3pPr>
            <a:lvl4pPr>
              <a:defRPr sz="2000">
                <a:latin typeface="Arial"/>
                <a:cs typeface="Arial"/>
              </a:defRPr>
            </a:lvl4pPr>
            <a:lvl5pPr>
              <a:defRPr sz="200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5025"/>
            <a:ext cx="4038600" cy="3040126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697F5-3DCA-0A4F-B9EA-FEC2794BD1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5499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286405"/>
            <a:ext cx="4040188" cy="481012"/>
          </a:xfrm>
        </p:spPr>
        <p:txBody>
          <a:bodyPr anchor="b"/>
          <a:lstStyle>
            <a:lvl1pPr marL="0" indent="0">
              <a:buNone/>
              <a:defRPr sz="2400" b="1"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Subhead 1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37267"/>
            <a:ext cx="4040188" cy="2556933"/>
          </a:xfrm>
        </p:spPr>
        <p:txBody>
          <a:bodyPr>
            <a:normAutofit/>
          </a:bodyPr>
          <a:lstStyle>
            <a:lvl1pPr marL="228600" indent="-228600">
              <a:defRPr sz="1800"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1800">
                <a:latin typeface="Arial"/>
                <a:cs typeface="Arial"/>
              </a:defRPr>
            </a:lvl3pPr>
            <a:lvl4pPr>
              <a:defRPr sz="1800">
                <a:latin typeface="Arial"/>
                <a:cs typeface="Arial"/>
              </a:defRPr>
            </a:lvl4pPr>
            <a:lvl5pPr>
              <a:defRPr sz="1800"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286405"/>
            <a:ext cx="4041775" cy="481012"/>
          </a:xfrm>
        </p:spPr>
        <p:txBody>
          <a:bodyPr anchor="b"/>
          <a:lstStyle>
            <a:lvl1pPr marL="0" indent="0">
              <a:buNone/>
              <a:defRPr sz="2400" b="1"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Subhead 2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837267"/>
            <a:ext cx="4041775" cy="2556933"/>
          </a:xfrm>
        </p:spPr>
        <p:txBody>
          <a:bodyPr>
            <a:normAutofit/>
          </a:bodyPr>
          <a:lstStyle>
            <a:lvl1pPr>
              <a:defRPr sz="1800"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1800">
                <a:latin typeface="Arial"/>
                <a:cs typeface="Arial"/>
              </a:defRPr>
            </a:lvl3pPr>
            <a:lvl4pPr>
              <a:defRPr sz="1800">
                <a:latin typeface="Arial"/>
                <a:cs typeface="Arial"/>
              </a:defRPr>
            </a:lvl4pPr>
            <a:lvl5pPr>
              <a:defRPr sz="1800"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697F5-3DCA-0A4F-B9EA-FEC2794BD1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1621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87866"/>
            <a:ext cx="8229600" cy="88053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20799"/>
            <a:ext cx="8229600" cy="32738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1870" y="4707994"/>
            <a:ext cx="575733" cy="273844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85" r:id="rId1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2">
              <a:lumMod val="50000"/>
            </a:schemeClr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2">
              <a:lumMod val="50000"/>
            </a:schemeClr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Lucida Grande"/>
        <a:buChar char="–"/>
        <a:defRPr sz="1800" kern="1200">
          <a:solidFill>
            <a:schemeClr val="tx2">
              <a:lumMod val="50000"/>
            </a:schemeClr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Font typeface="Lucida Grande"/>
        <a:buChar char="–"/>
        <a:defRPr sz="1800" kern="1200">
          <a:solidFill>
            <a:schemeClr val="tx2">
              <a:lumMod val="50000"/>
            </a:schemeClr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Font typeface="Lucida Grande"/>
        <a:buChar char="–"/>
        <a:defRPr sz="1800" kern="1200">
          <a:solidFill>
            <a:schemeClr val="tx2">
              <a:lumMod val="50000"/>
            </a:schemeClr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Lucida Grande"/>
        <a:buChar char="–"/>
        <a:defRPr sz="1800" kern="1200">
          <a:solidFill>
            <a:schemeClr val="tx2">
              <a:lumMod val="50000"/>
            </a:schemeClr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87867"/>
            <a:ext cx="8229600" cy="77575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7733"/>
            <a:ext cx="8229600" cy="30247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400" y="4716461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7697F5-3DCA-0A4F-B9EA-FEC2794BD1A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7083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81" r:id="rId1"/>
    <p:sldLayoutId id="2147493483" r:id="rId2"/>
    <p:sldLayoutId id="2147493484" r:id="rId3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>
              <a:lumMod val="50000"/>
            </a:schemeClr>
          </a:solidFill>
          <a:latin typeface="Arial"/>
          <a:ea typeface="+mj-ea"/>
          <a:cs typeface="Arial"/>
        </a:defRPr>
      </a:lvl1pPr>
    </p:titleStyle>
    <p:bodyStyle>
      <a:lvl1pPr marL="228600" indent="-228600" algn="l" defTabSz="457200" rtl="0" eaLnBrk="1" latinLnBrk="0" hangingPunct="1">
        <a:spcBef>
          <a:spcPct val="20000"/>
        </a:spcBef>
        <a:buFont typeface="Arial"/>
        <a:buChar char="•"/>
        <a:tabLst/>
        <a:defRPr sz="2400" kern="1200">
          <a:solidFill>
            <a:schemeClr val="tx2">
              <a:lumMod val="50000"/>
            </a:schemeClr>
          </a:solidFill>
          <a:latin typeface="Arial"/>
          <a:ea typeface="+mn-ea"/>
          <a:cs typeface="Arial"/>
        </a:defRPr>
      </a:lvl1pPr>
      <a:lvl2pPr marL="685800" indent="-228600" algn="l" defTabSz="457200" rtl="0" eaLnBrk="1" latinLnBrk="0" hangingPunct="1">
        <a:spcBef>
          <a:spcPct val="20000"/>
        </a:spcBef>
        <a:buFont typeface="Lucida Grande"/>
        <a:buChar char="–"/>
        <a:tabLst>
          <a:tab pos="228600" algn="l"/>
        </a:tabLst>
        <a:defRPr sz="1800" kern="1200">
          <a:solidFill>
            <a:schemeClr val="tx2">
              <a:lumMod val="50000"/>
            </a:schemeClr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Font typeface="Lucida Grande"/>
        <a:buChar char="–"/>
        <a:tabLst>
          <a:tab pos="228600" algn="l"/>
        </a:tabLst>
        <a:defRPr sz="1800" kern="1200">
          <a:solidFill>
            <a:schemeClr val="tx2">
              <a:lumMod val="50000"/>
            </a:schemeClr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Font typeface="Lucida Grande"/>
        <a:buChar char="–"/>
        <a:tabLst>
          <a:tab pos="228600" algn="l"/>
        </a:tabLst>
        <a:defRPr sz="1800" kern="1200">
          <a:solidFill>
            <a:schemeClr val="tx2">
              <a:lumMod val="50000"/>
            </a:schemeClr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Lucida Grande"/>
        <a:buChar char="–"/>
        <a:tabLst>
          <a:tab pos="228600" algn="l"/>
        </a:tabLst>
        <a:defRPr sz="1800" kern="1200">
          <a:solidFill>
            <a:schemeClr val="tx2">
              <a:lumMod val="50000"/>
            </a:schemeClr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Headline 1 here</a:t>
            </a:r>
          </a:p>
          <a:p>
            <a:r>
              <a:rPr lang="en-US" dirty="0" smtClean="0"/>
              <a:t>Headline 2 here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Presenter’s Name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998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7867"/>
            <a:ext cx="8229600" cy="775758"/>
          </a:xfrm>
        </p:spPr>
        <p:txBody>
          <a:bodyPr/>
          <a:lstStyle/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07592"/>
            <a:ext cx="8229600" cy="3805766"/>
          </a:xfrm>
        </p:spPr>
        <p:txBody>
          <a:bodyPr anchor="t">
            <a:no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b="1" dirty="0" smtClean="0"/>
              <a:t>Subhead</a:t>
            </a:r>
          </a:p>
          <a:p>
            <a:r>
              <a:rPr lang="en-US" sz="1800" dirty="0" err="1" smtClean="0"/>
              <a:t>Lorem</a:t>
            </a:r>
            <a:r>
              <a:rPr lang="en-US" sz="1800" dirty="0" smtClean="0"/>
              <a:t> </a:t>
            </a:r>
            <a:r>
              <a:rPr lang="en-US" sz="1800" dirty="0" err="1" smtClean="0"/>
              <a:t>ipsum</a:t>
            </a:r>
            <a:r>
              <a:rPr lang="en-US" sz="1800" dirty="0" smtClean="0"/>
              <a:t> dolor sit </a:t>
            </a:r>
            <a:r>
              <a:rPr lang="en-US" sz="1800" dirty="0" err="1" smtClean="0"/>
              <a:t>amet</a:t>
            </a:r>
            <a:r>
              <a:rPr lang="en-US" sz="1800" dirty="0" smtClean="0"/>
              <a:t>, </a:t>
            </a:r>
            <a:r>
              <a:rPr lang="en-US" sz="1800" dirty="0" err="1" smtClean="0"/>
              <a:t>consectetur</a:t>
            </a:r>
            <a:r>
              <a:rPr lang="en-US" sz="1800" dirty="0" smtClean="0"/>
              <a:t> </a:t>
            </a:r>
            <a:r>
              <a:rPr lang="en-US" sz="1800" dirty="0" err="1" smtClean="0"/>
              <a:t>adipiscing</a:t>
            </a:r>
            <a:r>
              <a:rPr lang="en-US" sz="1800" dirty="0" smtClean="0"/>
              <a:t> </a:t>
            </a:r>
            <a:r>
              <a:rPr lang="en-US" sz="1800" dirty="0" err="1" smtClean="0"/>
              <a:t>elit</a:t>
            </a:r>
            <a:endParaRPr lang="en-US" sz="1800" dirty="0" smtClean="0"/>
          </a:p>
          <a:p>
            <a:r>
              <a:rPr lang="en-US" sz="1800" dirty="0" err="1" smtClean="0"/>
              <a:t>Donec</a:t>
            </a:r>
            <a:r>
              <a:rPr lang="en-US" sz="1800" dirty="0" smtClean="0"/>
              <a:t> </a:t>
            </a:r>
            <a:r>
              <a:rPr lang="en-US" sz="1800" dirty="0" err="1" smtClean="0"/>
              <a:t>faucibus</a:t>
            </a:r>
            <a:r>
              <a:rPr lang="en-US" sz="1800" dirty="0" smtClean="0"/>
              <a:t> quam vitae </a:t>
            </a:r>
            <a:r>
              <a:rPr lang="en-US" sz="1800" dirty="0" err="1" smtClean="0"/>
              <a:t>ipsum</a:t>
            </a:r>
            <a:r>
              <a:rPr lang="en-US" sz="1800" dirty="0" smtClean="0"/>
              <a:t> </a:t>
            </a:r>
            <a:r>
              <a:rPr lang="en-US" sz="1800" dirty="0" err="1" smtClean="0"/>
              <a:t>pulvinar</a:t>
            </a:r>
            <a:r>
              <a:rPr lang="en-US" sz="1800" dirty="0" smtClean="0"/>
              <a:t>, </a:t>
            </a:r>
            <a:r>
              <a:rPr lang="en-US" sz="1800" dirty="0" err="1" smtClean="0"/>
              <a:t>suscipit</a:t>
            </a:r>
            <a:r>
              <a:rPr lang="en-US" sz="1800" dirty="0" smtClean="0"/>
              <a:t> </a:t>
            </a:r>
            <a:r>
              <a:rPr lang="en-US" sz="1800" dirty="0" err="1" smtClean="0"/>
              <a:t>aliquam</a:t>
            </a:r>
            <a:r>
              <a:rPr lang="en-US" sz="1800" dirty="0" smtClean="0"/>
              <a:t> </a:t>
            </a:r>
            <a:r>
              <a:rPr lang="en-US" sz="1800" dirty="0" err="1" smtClean="0"/>
              <a:t>diam</a:t>
            </a:r>
            <a:r>
              <a:rPr lang="en-US" sz="1800" dirty="0" smtClean="0"/>
              <a:t> </a:t>
            </a:r>
            <a:r>
              <a:rPr lang="en-US" sz="1800" dirty="0" err="1" smtClean="0"/>
              <a:t>elementum</a:t>
            </a:r>
            <a:endParaRPr lang="en-US" sz="1800" dirty="0" smtClean="0"/>
          </a:p>
          <a:p>
            <a:r>
              <a:rPr lang="en-US" sz="1800" dirty="0" err="1" smtClean="0"/>
              <a:t>Etiam</a:t>
            </a:r>
            <a:r>
              <a:rPr lang="en-US" sz="1800" dirty="0" smtClean="0"/>
              <a:t> </a:t>
            </a:r>
            <a:r>
              <a:rPr lang="en-US" sz="1800" dirty="0" err="1" smtClean="0"/>
              <a:t>viverra</a:t>
            </a:r>
            <a:r>
              <a:rPr lang="en-US" sz="1800" dirty="0" smtClean="0"/>
              <a:t> </a:t>
            </a:r>
            <a:r>
              <a:rPr lang="en-US" sz="1800" dirty="0" err="1" smtClean="0"/>
              <a:t>sem</a:t>
            </a:r>
            <a:r>
              <a:rPr lang="en-US" sz="1800" dirty="0" smtClean="0"/>
              <a:t> a </a:t>
            </a:r>
            <a:r>
              <a:rPr lang="en-US" sz="1800" dirty="0" err="1" smtClean="0"/>
              <a:t>massa</a:t>
            </a:r>
            <a:r>
              <a:rPr lang="en-US" sz="1800" dirty="0" smtClean="0"/>
              <a:t> </a:t>
            </a:r>
            <a:r>
              <a:rPr lang="en-US" sz="1800" dirty="0" err="1" smtClean="0"/>
              <a:t>lacinia</a:t>
            </a:r>
            <a:r>
              <a:rPr lang="en-US" sz="1800" dirty="0" smtClean="0"/>
              <a:t> </a:t>
            </a:r>
            <a:r>
              <a:rPr lang="en-US" sz="1800" dirty="0" err="1" smtClean="0"/>
              <a:t>imperdiet</a:t>
            </a:r>
            <a:r>
              <a:rPr lang="en-US" sz="1800" dirty="0" smtClean="0"/>
              <a:t>. </a:t>
            </a:r>
          </a:p>
          <a:p>
            <a:r>
              <a:rPr lang="en-US" sz="1800" dirty="0" err="1" smtClean="0"/>
              <a:t>Donec</a:t>
            </a:r>
            <a:r>
              <a:rPr lang="en-US" sz="1800" dirty="0" smtClean="0"/>
              <a:t> </a:t>
            </a:r>
            <a:r>
              <a:rPr lang="en-US" sz="1800" dirty="0" err="1"/>
              <a:t>faucibus</a:t>
            </a:r>
            <a:r>
              <a:rPr lang="en-US" sz="1800" dirty="0"/>
              <a:t> quam vitae </a:t>
            </a:r>
            <a:r>
              <a:rPr lang="en-US" sz="1800" dirty="0" err="1"/>
              <a:t>ipsum</a:t>
            </a:r>
            <a:r>
              <a:rPr lang="en-US" sz="1800" dirty="0"/>
              <a:t> </a:t>
            </a:r>
            <a:r>
              <a:rPr lang="en-US" sz="1800" dirty="0" err="1"/>
              <a:t>pulvinar</a:t>
            </a:r>
            <a:r>
              <a:rPr lang="en-US" sz="1800" dirty="0"/>
              <a:t>, </a:t>
            </a:r>
            <a:r>
              <a:rPr lang="en-US" sz="1800" dirty="0" err="1"/>
              <a:t>suscipit</a:t>
            </a:r>
            <a:r>
              <a:rPr lang="en-US" sz="1800" dirty="0"/>
              <a:t> </a:t>
            </a:r>
            <a:r>
              <a:rPr lang="en-US" sz="1800" dirty="0" err="1"/>
              <a:t>aliquam</a:t>
            </a:r>
            <a:r>
              <a:rPr lang="en-US" sz="1800" dirty="0"/>
              <a:t> </a:t>
            </a:r>
            <a:r>
              <a:rPr lang="en-US" sz="1800" dirty="0" err="1"/>
              <a:t>diam</a:t>
            </a:r>
            <a:r>
              <a:rPr lang="en-US" sz="1800" dirty="0"/>
              <a:t> </a:t>
            </a:r>
            <a:r>
              <a:rPr lang="en-US" sz="1800" dirty="0" err="1" smtClean="0"/>
              <a:t>elementum</a:t>
            </a:r>
            <a:endParaRPr lang="en-US" sz="1800" dirty="0" smtClean="0"/>
          </a:p>
          <a:p>
            <a:r>
              <a:rPr lang="en-US" sz="1800" dirty="0" err="1" smtClean="0"/>
              <a:t>Nulla</a:t>
            </a:r>
            <a:r>
              <a:rPr lang="en-US" sz="1800" dirty="0" smtClean="0"/>
              <a:t> </a:t>
            </a:r>
            <a:r>
              <a:rPr lang="en-US" sz="1800" dirty="0" err="1" smtClean="0"/>
              <a:t>dignissim</a:t>
            </a:r>
            <a:r>
              <a:rPr lang="en-US" sz="1800" dirty="0" smtClean="0"/>
              <a:t> </a:t>
            </a:r>
            <a:r>
              <a:rPr lang="en-US" sz="1800" dirty="0" err="1" smtClean="0"/>
              <a:t>tellus</a:t>
            </a:r>
            <a:r>
              <a:rPr lang="en-US" sz="1800" dirty="0" smtClean="0"/>
              <a:t> </a:t>
            </a:r>
            <a:r>
              <a:rPr lang="en-US" sz="1800" dirty="0" err="1" smtClean="0"/>
              <a:t>edget</a:t>
            </a:r>
            <a:r>
              <a:rPr lang="en-US" sz="1800" dirty="0" smtClean="0"/>
              <a:t> </a:t>
            </a:r>
            <a:r>
              <a:rPr lang="en-US" sz="1800" dirty="0" err="1" smtClean="0"/>
              <a:t>elit</a:t>
            </a:r>
            <a:r>
              <a:rPr lang="en-US" sz="1800" dirty="0" smtClean="0"/>
              <a:t> </a:t>
            </a:r>
            <a:r>
              <a:rPr lang="en-US" sz="1800" dirty="0" err="1" smtClean="0"/>
              <a:t>vestibulum</a:t>
            </a:r>
            <a:r>
              <a:rPr lang="en-US" sz="1800" dirty="0" smtClean="0"/>
              <a:t>.</a:t>
            </a:r>
          </a:p>
          <a:p>
            <a:r>
              <a:rPr lang="en-US" sz="1800" dirty="0" err="1" smtClean="0"/>
              <a:t>Bibem</a:t>
            </a:r>
            <a:r>
              <a:rPr lang="en-US" sz="1800" dirty="0" smtClean="0"/>
              <a:t> </a:t>
            </a:r>
            <a:r>
              <a:rPr lang="en-US" sz="1800" dirty="0" err="1" smtClean="0"/>
              <a:t>dumorem</a:t>
            </a:r>
            <a:r>
              <a:rPr lang="en-US" sz="1800" dirty="0" smtClean="0"/>
              <a:t> </a:t>
            </a:r>
            <a:r>
              <a:rPr lang="en-US" sz="1800" dirty="0" err="1"/>
              <a:t>ipsum</a:t>
            </a:r>
            <a:r>
              <a:rPr lang="en-US" sz="1800" dirty="0"/>
              <a:t> dolor sit </a:t>
            </a:r>
            <a:r>
              <a:rPr lang="en-US" sz="1800" dirty="0" err="1"/>
              <a:t>amet</a:t>
            </a:r>
            <a:r>
              <a:rPr lang="en-US" sz="1800" dirty="0"/>
              <a:t>, </a:t>
            </a:r>
            <a:r>
              <a:rPr lang="en-US" sz="1800" dirty="0" err="1"/>
              <a:t>consectetur</a:t>
            </a:r>
            <a:r>
              <a:rPr lang="en-US" sz="1800" dirty="0"/>
              <a:t> </a:t>
            </a:r>
            <a:r>
              <a:rPr lang="en-US" sz="1800" dirty="0" err="1"/>
              <a:t>adipiscing</a:t>
            </a:r>
            <a:r>
              <a:rPr lang="en-US" sz="1800" dirty="0"/>
              <a:t> </a:t>
            </a:r>
            <a:r>
              <a:rPr lang="en-US" sz="1800" dirty="0" err="1"/>
              <a:t>elit</a:t>
            </a:r>
            <a:endParaRPr lang="en-US" sz="1800" dirty="0"/>
          </a:p>
          <a:p>
            <a:r>
              <a:rPr lang="en-US" sz="1800" dirty="0" err="1" smtClean="0"/>
              <a:t>Lorem</a:t>
            </a:r>
            <a:r>
              <a:rPr lang="en-US" sz="1800" dirty="0" smtClean="0"/>
              <a:t> </a:t>
            </a:r>
            <a:r>
              <a:rPr lang="en-US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this is an example of highlighted text </a:t>
            </a:r>
            <a:r>
              <a:rPr lang="en-US" sz="1800" dirty="0" err="1" smtClean="0"/>
              <a:t>scelerisque</a:t>
            </a:r>
            <a:endParaRPr lang="en-US" sz="1800" dirty="0"/>
          </a:p>
          <a:p>
            <a:r>
              <a:rPr lang="en-US" sz="1800" dirty="0" err="1"/>
              <a:t>Etiam</a:t>
            </a:r>
            <a:r>
              <a:rPr lang="en-US" sz="1800" dirty="0"/>
              <a:t> </a:t>
            </a:r>
            <a:r>
              <a:rPr lang="en-US" sz="1800" dirty="0" err="1"/>
              <a:t>viverra</a:t>
            </a:r>
            <a:r>
              <a:rPr lang="en-US" sz="1800" dirty="0"/>
              <a:t> </a:t>
            </a:r>
            <a:r>
              <a:rPr lang="en-US" sz="1800" dirty="0" err="1"/>
              <a:t>sem</a:t>
            </a:r>
            <a:r>
              <a:rPr lang="en-US" sz="1800" dirty="0"/>
              <a:t> a </a:t>
            </a:r>
            <a:r>
              <a:rPr lang="en-US" sz="1800" dirty="0" err="1"/>
              <a:t>massa</a:t>
            </a:r>
            <a:r>
              <a:rPr lang="en-US" sz="1800" dirty="0"/>
              <a:t> </a:t>
            </a:r>
            <a:r>
              <a:rPr lang="en-US" sz="1800" dirty="0" err="1"/>
              <a:t>lacinia</a:t>
            </a:r>
            <a:r>
              <a:rPr lang="en-US" sz="1800" dirty="0"/>
              <a:t> </a:t>
            </a:r>
            <a:r>
              <a:rPr lang="en-US" sz="1800" dirty="0" err="1"/>
              <a:t>imperdiet</a:t>
            </a:r>
            <a:endParaRPr lang="en-US" sz="1800" dirty="0"/>
          </a:p>
          <a:p>
            <a:r>
              <a:rPr lang="en-US" sz="1800" dirty="0" err="1"/>
              <a:t>Nulla</a:t>
            </a:r>
            <a:r>
              <a:rPr lang="en-US" sz="1800" dirty="0"/>
              <a:t> </a:t>
            </a:r>
            <a:r>
              <a:rPr lang="en-US" sz="1800" dirty="0" err="1"/>
              <a:t>dignissim</a:t>
            </a:r>
            <a:r>
              <a:rPr lang="en-US" sz="1800" dirty="0"/>
              <a:t> </a:t>
            </a:r>
            <a:r>
              <a:rPr lang="en-US" sz="1800" dirty="0" err="1"/>
              <a:t>tellus</a:t>
            </a:r>
            <a:r>
              <a:rPr lang="en-US" sz="1800" dirty="0"/>
              <a:t> </a:t>
            </a:r>
            <a:r>
              <a:rPr lang="en-US" sz="1800" dirty="0" err="1"/>
              <a:t>edget</a:t>
            </a:r>
            <a:r>
              <a:rPr lang="en-US" sz="1800" dirty="0"/>
              <a:t> </a:t>
            </a:r>
            <a:r>
              <a:rPr lang="en-US" sz="1800" dirty="0" err="1"/>
              <a:t>elit</a:t>
            </a:r>
            <a:r>
              <a:rPr lang="en-US" sz="1800" dirty="0"/>
              <a:t> </a:t>
            </a:r>
            <a:r>
              <a:rPr lang="en-US" sz="1800" dirty="0" err="1"/>
              <a:t>vestibulum</a:t>
            </a:r>
            <a:r>
              <a:rPr lang="en-US" sz="1800" dirty="0"/>
              <a:t> </a:t>
            </a:r>
            <a:r>
              <a:rPr lang="en-US" sz="1800" dirty="0" err="1" smtClean="0"/>
              <a:t>bibemdum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070724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199" y="1309623"/>
            <a:ext cx="5164667" cy="3685710"/>
          </a:xfrm>
        </p:spPr>
        <p:txBody>
          <a:bodyPr>
            <a:no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b="1" dirty="0" smtClean="0"/>
              <a:t>Subhead</a:t>
            </a:r>
          </a:p>
          <a:p>
            <a:r>
              <a:rPr lang="en-US" sz="1800" dirty="0" err="1" smtClean="0"/>
              <a:t>Lorem</a:t>
            </a:r>
            <a:r>
              <a:rPr lang="en-US" sz="1800" dirty="0" smtClean="0"/>
              <a:t> </a:t>
            </a:r>
            <a:r>
              <a:rPr lang="en-US" sz="1800" dirty="0" err="1"/>
              <a:t>ipsum</a:t>
            </a:r>
            <a:r>
              <a:rPr lang="en-US" sz="1800" dirty="0"/>
              <a:t> dolor sit </a:t>
            </a:r>
            <a:r>
              <a:rPr lang="en-US" sz="1800" dirty="0" err="1"/>
              <a:t>amet</a:t>
            </a:r>
            <a:r>
              <a:rPr lang="en-US" sz="1800" dirty="0"/>
              <a:t>, </a:t>
            </a:r>
            <a:r>
              <a:rPr lang="en-US" sz="1800" dirty="0" err="1"/>
              <a:t>consectetur</a:t>
            </a:r>
            <a:r>
              <a:rPr lang="en-US" sz="1800" dirty="0"/>
              <a:t> </a:t>
            </a:r>
            <a:r>
              <a:rPr lang="en-US" sz="1800" dirty="0" err="1"/>
              <a:t>adipiscing</a:t>
            </a:r>
            <a:r>
              <a:rPr lang="en-US" sz="1800" dirty="0"/>
              <a:t> </a:t>
            </a:r>
            <a:r>
              <a:rPr lang="en-US" sz="1800" dirty="0" err="1"/>
              <a:t>elit</a:t>
            </a:r>
            <a:endParaRPr lang="en-US" sz="1800" dirty="0"/>
          </a:p>
          <a:p>
            <a:r>
              <a:rPr lang="en-US" sz="1800" dirty="0" err="1"/>
              <a:t>Donec</a:t>
            </a:r>
            <a:r>
              <a:rPr lang="en-US" sz="1800" dirty="0"/>
              <a:t> </a:t>
            </a:r>
            <a:r>
              <a:rPr lang="en-US" sz="1800" dirty="0" err="1"/>
              <a:t>faucibus</a:t>
            </a:r>
            <a:r>
              <a:rPr lang="en-US" sz="1800" dirty="0"/>
              <a:t> quam vitae </a:t>
            </a:r>
            <a:r>
              <a:rPr lang="en-US" sz="1800" dirty="0" err="1"/>
              <a:t>ipsum</a:t>
            </a:r>
            <a:r>
              <a:rPr lang="en-US" sz="1800" dirty="0"/>
              <a:t> </a:t>
            </a:r>
            <a:r>
              <a:rPr lang="en-US" sz="1800" dirty="0" err="1"/>
              <a:t>pulvinar</a:t>
            </a:r>
            <a:r>
              <a:rPr lang="en-US" sz="1800" dirty="0"/>
              <a:t>, </a:t>
            </a:r>
            <a:r>
              <a:rPr lang="en-US" sz="1800" dirty="0" err="1"/>
              <a:t>suscipit</a:t>
            </a:r>
            <a:r>
              <a:rPr lang="en-US" sz="1800" dirty="0"/>
              <a:t> </a:t>
            </a:r>
            <a:r>
              <a:rPr lang="en-US" sz="1800" dirty="0" err="1"/>
              <a:t>aliquam</a:t>
            </a:r>
            <a:r>
              <a:rPr lang="en-US" sz="1800" dirty="0"/>
              <a:t> </a:t>
            </a:r>
            <a:r>
              <a:rPr lang="en-US" sz="1800" dirty="0" err="1"/>
              <a:t>diam</a:t>
            </a:r>
            <a:r>
              <a:rPr lang="en-US" sz="1800" dirty="0"/>
              <a:t> </a:t>
            </a:r>
            <a:r>
              <a:rPr lang="en-US" sz="1800" dirty="0" err="1"/>
              <a:t>elementum</a:t>
            </a:r>
            <a:endParaRPr lang="en-US" sz="1800" dirty="0"/>
          </a:p>
          <a:p>
            <a:r>
              <a:rPr lang="en-US" sz="1800" dirty="0"/>
              <a:t>Maecenas </a:t>
            </a:r>
            <a:r>
              <a:rPr lang="en-US" sz="1800" dirty="0" err="1"/>
              <a:t>aliquent</a:t>
            </a:r>
            <a:r>
              <a:rPr lang="en-US" sz="1800" dirty="0"/>
              <a:t> nisi a </a:t>
            </a:r>
            <a:r>
              <a:rPr lang="en-US" sz="1800" dirty="0" err="1"/>
              <a:t>metus</a:t>
            </a:r>
            <a:r>
              <a:rPr lang="en-US" sz="1800" dirty="0"/>
              <a:t> </a:t>
            </a:r>
            <a:r>
              <a:rPr lang="en-US" sz="1800" dirty="0" err="1"/>
              <a:t>luctus</a:t>
            </a:r>
            <a:r>
              <a:rPr lang="en-US" sz="1800" dirty="0"/>
              <a:t> </a:t>
            </a:r>
            <a:r>
              <a:rPr lang="en-US" sz="1800" dirty="0" err="1"/>
              <a:t>scelerisque</a:t>
            </a:r>
            <a:endParaRPr lang="en-US" sz="1800" dirty="0"/>
          </a:p>
          <a:p>
            <a:r>
              <a:rPr lang="en-US" sz="1800" dirty="0" err="1"/>
              <a:t>Etiam</a:t>
            </a:r>
            <a:r>
              <a:rPr lang="en-US" sz="1800" dirty="0"/>
              <a:t> </a:t>
            </a:r>
            <a:r>
              <a:rPr lang="en-US" sz="1800" dirty="0" err="1"/>
              <a:t>viverra</a:t>
            </a:r>
            <a:r>
              <a:rPr lang="en-US" sz="1800" dirty="0"/>
              <a:t> </a:t>
            </a:r>
            <a:r>
              <a:rPr lang="en-US" sz="1800" dirty="0" err="1"/>
              <a:t>sem</a:t>
            </a:r>
            <a:r>
              <a:rPr lang="en-US" sz="1800" dirty="0"/>
              <a:t> a </a:t>
            </a:r>
            <a:r>
              <a:rPr lang="en-US" sz="1800" dirty="0" err="1"/>
              <a:t>massa</a:t>
            </a:r>
            <a:r>
              <a:rPr lang="en-US" sz="1800" dirty="0"/>
              <a:t> </a:t>
            </a:r>
            <a:r>
              <a:rPr lang="en-US" sz="1800" dirty="0" err="1"/>
              <a:t>lacinia</a:t>
            </a:r>
            <a:r>
              <a:rPr lang="en-US" sz="1800" dirty="0"/>
              <a:t> </a:t>
            </a:r>
            <a:r>
              <a:rPr lang="en-US" sz="1800" dirty="0" err="1"/>
              <a:t>imperdiet</a:t>
            </a:r>
            <a:r>
              <a:rPr lang="en-US" sz="1800" dirty="0"/>
              <a:t>. </a:t>
            </a:r>
            <a:r>
              <a:rPr lang="en-US" sz="1800" dirty="0" err="1"/>
              <a:t>Donec</a:t>
            </a:r>
            <a:r>
              <a:rPr lang="en-US" sz="1800" dirty="0"/>
              <a:t> </a:t>
            </a:r>
            <a:r>
              <a:rPr lang="en-US" sz="1800" dirty="0" err="1"/>
              <a:t>faucibus</a:t>
            </a:r>
            <a:r>
              <a:rPr lang="en-US" sz="1800" dirty="0"/>
              <a:t> quam vitae </a:t>
            </a:r>
            <a:r>
              <a:rPr lang="en-US" sz="1800" dirty="0" err="1"/>
              <a:t>ipsum</a:t>
            </a:r>
            <a:r>
              <a:rPr lang="en-US" sz="1800" dirty="0"/>
              <a:t> </a:t>
            </a:r>
            <a:r>
              <a:rPr lang="en-US" sz="1800" dirty="0" err="1"/>
              <a:t>pulvinar</a:t>
            </a:r>
            <a:r>
              <a:rPr lang="en-US" sz="1800" dirty="0"/>
              <a:t>, </a:t>
            </a:r>
            <a:r>
              <a:rPr lang="en-US" sz="1800" dirty="0" err="1"/>
              <a:t>suscipit</a:t>
            </a:r>
            <a:r>
              <a:rPr lang="en-US" sz="1800" dirty="0"/>
              <a:t> </a:t>
            </a:r>
            <a:r>
              <a:rPr lang="en-US" sz="1800" dirty="0" err="1"/>
              <a:t>aliquam</a:t>
            </a:r>
            <a:r>
              <a:rPr lang="en-US" sz="1800" dirty="0"/>
              <a:t> </a:t>
            </a:r>
            <a:r>
              <a:rPr lang="en-US" sz="1800" dirty="0" err="1"/>
              <a:t>diam</a:t>
            </a:r>
            <a:r>
              <a:rPr lang="en-US" sz="1800" dirty="0"/>
              <a:t> </a:t>
            </a:r>
            <a:r>
              <a:rPr lang="en-US" sz="1800" dirty="0" err="1"/>
              <a:t>elementum</a:t>
            </a:r>
            <a:endParaRPr lang="en-US" sz="1800" dirty="0"/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5" name="Rectangle 4"/>
          <p:cNvSpPr/>
          <p:nvPr/>
        </p:nvSpPr>
        <p:spPr>
          <a:xfrm>
            <a:off x="5918200" y="1323874"/>
            <a:ext cx="2980267" cy="35926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836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07592"/>
            <a:ext cx="4040188" cy="481012"/>
          </a:xfrm>
        </p:spPr>
        <p:txBody>
          <a:bodyPr anchor="t"/>
          <a:lstStyle/>
          <a:p>
            <a:pPr>
              <a:lnSpc>
                <a:spcPct val="90000"/>
              </a:lnSpc>
            </a:pPr>
            <a:r>
              <a:rPr lang="en-US" dirty="0" smtClean="0"/>
              <a:t>Subhead 1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84861"/>
            <a:ext cx="4040188" cy="3172358"/>
          </a:xfrm>
        </p:spPr>
        <p:txBody>
          <a:bodyPr/>
          <a:lstStyle/>
          <a:p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  <a:p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 quam vitae </a:t>
            </a:r>
            <a:r>
              <a:rPr lang="en-US" dirty="0" err="1"/>
              <a:t>ipsum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,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elementum</a:t>
            </a:r>
            <a:endParaRPr lang="en-US" dirty="0"/>
          </a:p>
          <a:p>
            <a:r>
              <a:rPr lang="en-US" dirty="0"/>
              <a:t>Maecenas </a:t>
            </a:r>
            <a:r>
              <a:rPr lang="en-US" dirty="0" err="1"/>
              <a:t>aliquent</a:t>
            </a:r>
            <a:r>
              <a:rPr lang="en-US" dirty="0"/>
              <a:t> nisi a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luctus</a:t>
            </a:r>
            <a:r>
              <a:rPr lang="en-US" dirty="0"/>
              <a:t> </a:t>
            </a:r>
            <a:r>
              <a:rPr lang="en-US" dirty="0" err="1"/>
              <a:t>scelerisque</a:t>
            </a:r>
            <a:endParaRPr lang="en-US" dirty="0"/>
          </a:p>
          <a:p>
            <a:r>
              <a:rPr lang="en-US" dirty="0" err="1"/>
              <a:t>Etiam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sem</a:t>
            </a:r>
            <a:r>
              <a:rPr lang="en-US" dirty="0"/>
              <a:t> a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07592"/>
            <a:ext cx="4041775" cy="481012"/>
          </a:xfrm>
        </p:spPr>
        <p:txBody>
          <a:bodyPr anchor="t"/>
          <a:lstStyle/>
          <a:p>
            <a:pPr>
              <a:lnSpc>
                <a:spcPct val="90000"/>
              </a:lnSpc>
            </a:pPr>
            <a:r>
              <a:rPr lang="en-US" dirty="0" smtClean="0"/>
              <a:t>Subhead 2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84860"/>
            <a:ext cx="4041775" cy="3172359"/>
          </a:xfrm>
        </p:spPr>
        <p:txBody>
          <a:bodyPr/>
          <a:lstStyle/>
          <a:p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  <a:p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 quam vitae </a:t>
            </a:r>
            <a:r>
              <a:rPr lang="en-US" dirty="0" err="1"/>
              <a:t>ipsum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,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elementum</a:t>
            </a:r>
            <a:endParaRPr lang="en-US" dirty="0"/>
          </a:p>
          <a:p>
            <a:r>
              <a:rPr lang="en-US" dirty="0"/>
              <a:t>Maecenas </a:t>
            </a:r>
            <a:r>
              <a:rPr lang="en-US" dirty="0" err="1"/>
              <a:t>aliquent</a:t>
            </a:r>
            <a:r>
              <a:rPr lang="en-US" dirty="0"/>
              <a:t> nisi a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luctus</a:t>
            </a:r>
            <a:r>
              <a:rPr lang="en-US" dirty="0"/>
              <a:t> </a:t>
            </a:r>
            <a:r>
              <a:rPr lang="en-US" dirty="0" err="1"/>
              <a:t>scelerisque</a:t>
            </a:r>
            <a:endParaRPr lang="en-US" dirty="0"/>
          </a:p>
          <a:p>
            <a:r>
              <a:rPr lang="en-US" dirty="0" err="1"/>
              <a:t>Etiam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sem</a:t>
            </a:r>
            <a:r>
              <a:rPr lang="en-US" dirty="0"/>
              <a:t> a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68023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OT-white-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91440" tIns="45720" rIns="91440" bIns="45720" rtlCol="0" anchor="t">
        <a:normAutofit/>
      </a:bodyPr>
      <a:lstStyle>
        <a:defPPr algn="ctr">
          <a:lnSpc>
            <a:spcPct val="80000"/>
          </a:lnSpc>
          <a:defRPr dirty="0" smtClean="0">
            <a:solidFill>
              <a:schemeClr val="tx2">
                <a:lumMod val="50000"/>
              </a:schemeClr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16c0801-e5e3-4f43-84d3-79c3afe26ddb">
      <Terms xmlns="http://schemas.microsoft.com/office/infopath/2007/PartnerControls"/>
    </lcf76f155ced4ddcb4097134ff3c332f>
    <TaxCatchAll xmlns="35cb7fcb-c96f-4d26-8ee4-9fe9d1998766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C3AD465DEB2F43BC5ED8FC4008C2CE" ma:contentTypeVersion="10" ma:contentTypeDescription="Create a new document." ma:contentTypeScope="" ma:versionID="0e3c519d7f25ff994e361a3da3e9e4b6">
  <xsd:schema xmlns:xsd="http://www.w3.org/2001/XMLSchema" xmlns:xs="http://www.w3.org/2001/XMLSchema" xmlns:p="http://schemas.microsoft.com/office/2006/metadata/properties" xmlns:ns2="016c0801-e5e3-4f43-84d3-79c3afe26ddb" xmlns:ns3="35cb7fcb-c96f-4d26-8ee4-9fe9d1998766" targetNamespace="http://schemas.microsoft.com/office/2006/metadata/properties" ma:root="true" ma:fieldsID="486484f10c0419f9bb4a5bd5df9f4357" ns2:_="" ns3:_="">
    <xsd:import namespace="016c0801-e5e3-4f43-84d3-79c3afe26ddb"/>
    <xsd:import namespace="35cb7fcb-c96f-4d26-8ee4-9fe9d199876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6c0801-e5e3-4f43-84d3-79c3afe26dd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0e6962ab-0744-46a3-9e0f-3fe952fbdfd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cb7fcb-c96f-4d26-8ee4-9fe9d1998766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44bbfb2b-f60e-4e6b-bc84-05ee3f1d3e57}" ma:internalName="TaxCatchAll" ma:showField="CatchAllData" ma:web="35cb7fcb-c96f-4d26-8ee4-9fe9d199876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purl.org/dc/dcmitype/"/>
    <ds:schemaRef ds:uri="http://purl.org/dc/elements/1.1/"/>
    <ds:schemaRef ds:uri="http://www.w3.org/XML/1998/namespace"/>
    <ds:schemaRef ds:uri="http://schemas.microsoft.com/sharepoint/v3/fields"/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63B71B8-DF3A-4CF8-8EEE-EE1C3A3ECFE0}"/>
</file>

<file path=docProps/app.xml><?xml version="1.0" encoding="utf-8"?>
<Properties xmlns="http://schemas.openxmlformats.org/officeDocument/2006/extended-properties" xmlns:vt="http://schemas.openxmlformats.org/officeDocument/2006/docPropsVTypes">
  <Template>BOT-white-template.potx</Template>
  <TotalTime>894</TotalTime>
  <Words>214</Words>
  <Application>Microsoft Office PowerPoint</Application>
  <PresentationFormat>On-screen Show (16:9)</PresentationFormat>
  <Paragraphs>33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BOT-white-template</vt:lpstr>
      <vt:lpstr>1_Custom Design</vt:lpstr>
      <vt:lpstr>PowerPoint Presentation</vt:lpstr>
      <vt:lpstr>Headline</vt:lpstr>
      <vt:lpstr>Headline</vt:lpstr>
      <vt:lpstr>Headline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FileNewTemplate</dc:title>
  <dc:creator>Diana</dc:creator>
  <cp:lastModifiedBy>Wallace,Kristin</cp:lastModifiedBy>
  <cp:revision>98</cp:revision>
  <dcterms:created xsi:type="dcterms:W3CDTF">2010-04-12T23:12:02Z</dcterms:created>
  <dcterms:modified xsi:type="dcterms:W3CDTF">2014-07-23T16:32:53Z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0x01010006C3AD465DEB2F43BC5ED8FC4008C2CE</vt:lpwstr>
  </property>
</Properties>
</file>