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86" r:id="rId5"/>
  </p:sldMasterIdLst>
  <p:notesMasterIdLst>
    <p:notesMasterId r:id="rId10"/>
  </p:notesMasterIdLst>
  <p:handoutMasterIdLst>
    <p:handoutMasterId r:id="rId11"/>
  </p:handoutMasterIdLst>
  <p:sldIdLst>
    <p:sldId id="268" r:id="rId6"/>
    <p:sldId id="267" r:id="rId7"/>
    <p:sldId id="265" r:id="rId8"/>
    <p:sldId id="266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868"/>
    <a:srgbClr val="100E42"/>
    <a:srgbClr val="100E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8" autoAdjust="0"/>
    <p:restoredTop sz="94675" autoAdjust="0"/>
  </p:normalViewPr>
  <p:slideViewPr>
    <p:cSldViewPr snapToGrid="0" snapToObjects="1">
      <p:cViewPr>
        <p:scale>
          <a:sx n="150" d="100"/>
          <a:sy n="150" d="100"/>
        </p:scale>
        <p:origin x="84" y="-72"/>
      </p:cViewPr>
      <p:guideLst>
        <p:guide orient="horz" pos="3097"/>
        <p:guide orient="horz" pos="1663"/>
        <p:guide pos="346"/>
        <p:guide pos="37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503361-BCFB-C645-AB20-1942CE599D08}" type="datetimeFigureOut">
              <a:rPr lang="en-US" smtClean="0"/>
              <a:t>7/23/2014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0D9DCE-0100-B047-B263-C910E4E93E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3533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BD7416-84E8-6745-8BE3-E516E5F20B1E}" type="datetimeFigureOut">
              <a:rPr lang="en-US" smtClean="0"/>
              <a:t>7/23/2014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21DDC-7030-EA4B-B77F-4ADE91E90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4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857250"/>
            <a:ext cx="8331200" cy="1263650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4400"/>
            </a:lvl1pPr>
          </a:lstStyle>
          <a:p>
            <a:pPr lvl="0"/>
            <a:r>
              <a:rPr lang="en-US" dirty="0" smtClean="0"/>
              <a:t>Headline1 here</a:t>
            </a:r>
          </a:p>
          <a:p>
            <a:pPr lvl="0"/>
            <a:r>
              <a:rPr lang="en-US" dirty="0" smtClean="0"/>
              <a:t>Headline 2 here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540000"/>
            <a:ext cx="8331200" cy="38735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Presenter’s Name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2749550" y="3093774"/>
            <a:ext cx="3744913" cy="46831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42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Headline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337733"/>
            <a:ext cx="8229600" cy="304376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  <a:p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quam vitae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,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endParaRPr lang="en-US" dirty="0" smtClean="0"/>
          </a:p>
          <a:p>
            <a:r>
              <a:rPr lang="en-US" dirty="0" smtClean="0"/>
              <a:t>Maecenas </a:t>
            </a:r>
            <a:r>
              <a:rPr lang="en-US" dirty="0" err="1" smtClean="0"/>
              <a:t>aliquent</a:t>
            </a:r>
            <a:r>
              <a:rPr lang="en-US" dirty="0" smtClean="0"/>
              <a:t> nisi a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luctus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7F5-3DCA-0A4F-B9EA-FEC2794BD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708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sz="half" idx="1" hasCustomPrompt="1"/>
          </p:nvPr>
        </p:nvSpPr>
        <p:spPr>
          <a:xfrm>
            <a:off x="457200" y="1335024"/>
            <a:ext cx="4038600" cy="3059177"/>
          </a:xfrm>
        </p:spPr>
        <p:txBody>
          <a:bodyPr>
            <a:no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2000">
                <a:latin typeface="Arial"/>
                <a:cs typeface="Arial"/>
              </a:defRPr>
            </a:lvl2pPr>
            <a:lvl3pPr>
              <a:defRPr sz="2000">
                <a:latin typeface="Arial"/>
                <a:cs typeface="Arial"/>
              </a:defRPr>
            </a:lvl3pPr>
            <a:lvl4pPr>
              <a:defRPr sz="2000">
                <a:latin typeface="Arial"/>
                <a:cs typeface="Arial"/>
              </a:defRPr>
            </a:lvl4pPr>
            <a:lvl5pPr>
              <a:defRPr sz="20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  <a:p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quam vitae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,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endParaRPr lang="en-US" dirty="0" smtClean="0"/>
          </a:p>
          <a:p>
            <a:r>
              <a:rPr lang="en-US" dirty="0" smtClean="0"/>
              <a:t>Maecenas </a:t>
            </a:r>
            <a:r>
              <a:rPr lang="en-US" dirty="0" err="1" smtClean="0"/>
              <a:t>aliquent</a:t>
            </a:r>
            <a:r>
              <a:rPr lang="en-US" dirty="0" smtClean="0"/>
              <a:t> nisi a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luctus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5025"/>
            <a:ext cx="4038600" cy="3059176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7F5-3DCA-0A4F-B9EA-FEC2794BD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970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286405"/>
            <a:ext cx="4040188" cy="481012"/>
          </a:xfrm>
        </p:spPr>
        <p:txBody>
          <a:bodyPr anchor="b"/>
          <a:lstStyle>
            <a:lvl1pPr marL="0" indent="0">
              <a:buNone/>
              <a:defRPr sz="24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Subhead 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1837267"/>
            <a:ext cx="4040188" cy="2537883"/>
          </a:xfrm>
        </p:spPr>
        <p:txBody>
          <a:bodyPr>
            <a:normAutofit/>
          </a:bodyPr>
          <a:lstStyle>
            <a:lvl1pPr marL="228600" indent="-228600">
              <a:defRPr sz="18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8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  <a:p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quam vitae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,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endParaRPr lang="en-US" dirty="0" smtClean="0"/>
          </a:p>
          <a:p>
            <a:r>
              <a:rPr lang="en-US" dirty="0" smtClean="0"/>
              <a:t>Maecenas </a:t>
            </a:r>
            <a:r>
              <a:rPr lang="en-US" dirty="0" err="1" smtClean="0"/>
              <a:t>aliquent</a:t>
            </a:r>
            <a:r>
              <a:rPr lang="en-US" dirty="0" smtClean="0"/>
              <a:t> nisi a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luctus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286405"/>
            <a:ext cx="4041775" cy="481012"/>
          </a:xfrm>
        </p:spPr>
        <p:txBody>
          <a:bodyPr anchor="b"/>
          <a:lstStyle>
            <a:lvl1pPr marL="0" indent="0">
              <a:buNone/>
              <a:defRPr sz="24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Subhead 2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1837267"/>
            <a:ext cx="4041775" cy="2537883"/>
          </a:xfrm>
        </p:spPr>
        <p:txBody>
          <a:bodyPr>
            <a:normAutofit/>
          </a:bodyPr>
          <a:lstStyle>
            <a:lvl1pPr>
              <a:defRPr sz="18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8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  <a:p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quam vitae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,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endParaRPr lang="en-US" dirty="0" smtClean="0"/>
          </a:p>
          <a:p>
            <a:r>
              <a:rPr lang="en-US" dirty="0" smtClean="0"/>
              <a:t>Maecenas </a:t>
            </a:r>
            <a:r>
              <a:rPr lang="en-US" dirty="0" err="1" smtClean="0"/>
              <a:t>aliquent</a:t>
            </a:r>
            <a:r>
              <a:rPr lang="en-US" dirty="0" smtClean="0"/>
              <a:t> nisi a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luctus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697F5-3DCA-0A4F-B9EA-FEC2794BD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769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7866"/>
            <a:ext cx="8229600" cy="8805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20799"/>
            <a:ext cx="8229600" cy="32738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1870" y="4707994"/>
            <a:ext cx="575733" cy="27384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5" r:id="rId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bg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Lucida Grande"/>
        <a:buChar char="–"/>
        <a:defRPr sz="1800" kern="1200">
          <a:solidFill>
            <a:schemeClr val="bg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Lucida Grande"/>
        <a:buChar char="–"/>
        <a:defRPr sz="1800" kern="1200">
          <a:solidFill>
            <a:schemeClr val="bg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Lucida Grande"/>
        <a:buChar char="–"/>
        <a:defRPr sz="1800" kern="1200">
          <a:solidFill>
            <a:schemeClr val="bg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Lucida Grande"/>
        <a:buChar char="–"/>
        <a:defRPr sz="1800" kern="1200">
          <a:solidFill>
            <a:schemeClr val="bg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7867"/>
            <a:ext cx="8229600" cy="7757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7733"/>
            <a:ext cx="8229600" cy="30310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400" y="4716461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697F5-3DCA-0A4F-B9EA-FEC2794BD1A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45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7" r:id="rId1"/>
    <p:sldLayoutId id="2147493488" r:id="rId2"/>
    <p:sldLayoutId id="2147493489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FFFFFF"/>
          </a:solidFill>
          <a:latin typeface="Arial"/>
          <a:ea typeface="+mj-ea"/>
          <a:cs typeface="Arial"/>
        </a:defRPr>
      </a:lvl1pPr>
    </p:titleStyle>
    <p:bodyStyle>
      <a:lvl1pPr marL="228600" indent="-228600" algn="l" defTabSz="457200" rtl="0" eaLnBrk="1" latinLnBrk="0" hangingPunct="1">
        <a:spcBef>
          <a:spcPct val="20000"/>
        </a:spcBef>
        <a:buFont typeface="Arial"/>
        <a:buChar char="•"/>
        <a:tabLst/>
        <a:defRPr sz="2400" kern="1200">
          <a:solidFill>
            <a:schemeClr val="bg1"/>
          </a:solidFill>
          <a:latin typeface="Arial"/>
          <a:ea typeface="+mn-ea"/>
          <a:cs typeface="Arial"/>
        </a:defRPr>
      </a:lvl1pPr>
      <a:lvl2pPr marL="685800" indent="-228600" algn="l" defTabSz="457200" rtl="0" eaLnBrk="1" latinLnBrk="0" hangingPunct="1">
        <a:spcBef>
          <a:spcPct val="20000"/>
        </a:spcBef>
        <a:buFont typeface="Lucida Grande"/>
        <a:buChar char="–"/>
        <a:tabLst>
          <a:tab pos="228600" algn="l"/>
        </a:tabLst>
        <a:defRPr sz="1800" kern="1200">
          <a:solidFill>
            <a:schemeClr val="bg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Lucida Grande"/>
        <a:buChar char="–"/>
        <a:tabLst>
          <a:tab pos="228600" algn="l"/>
        </a:tabLst>
        <a:defRPr sz="1800" kern="1200">
          <a:solidFill>
            <a:schemeClr val="bg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Lucida Grande"/>
        <a:buChar char="–"/>
        <a:tabLst>
          <a:tab pos="228600" algn="l"/>
        </a:tabLst>
        <a:defRPr sz="1800" kern="1200">
          <a:solidFill>
            <a:schemeClr val="bg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Lucida Grande"/>
        <a:buChar char="–"/>
        <a:tabLst>
          <a:tab pos="228600" algn="l"/>
        </a:tabLst>
        <a:defRPr sz="1800" kern="1200">
          <a:solidFill>
            <a:schemeClr val="bg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Headline 1 here</a:t>
            </a:r>
          </a:p>
          <a:p>
            <a:r>
              <a:rPr lang="en-US" dirty="0" smtClean="0"/>
              <a:t>Headline 2 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Presenter’s Name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2762250" y="3093774"/>
            <a:ext cx="3744913" cy="468312"/>
          </a:xfrm>
        </p:spPr>
        <p:txBody>
          <a:bodyPr/>
          <a:lstStyle/>
          <a:p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211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7733"/>
            <a:ext cx="8388350" cy="3043767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800" b="1" dirty="0"/>
              <a:t>Subhead</a:t>
            </a:r>
          </a:p>
          <a:p>
            <a:r>
              <a:rPr lang="en-US" sz="1800" dirty="0" err="1"/>
              <a:t>Lorem</a:t>
            </a:r>
            <a:r>
              <a:rPr lang="en-US" sz="1800" dirty="0"/>
              <a:t> </a:t>
            </a:r>
            <a:r>
              <a:rPr lang="en-US" sz="1800" dirty="0" err="1"/>
              <a:t>ipsum</a:t>
            </a:r>
            <a:r>
              <a:rPr lang="en-US" sz="1800" dirty="0"/>
              <a:t>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endParaRPr lang="en-US" sz="1800" dirty="0"/>
          </a:p>
          <a:p>
            <a:r>
              <a:rPr lang="en-US" sz="1800" dirty="0" err="1"/>
              <a:t>Donec</a:t>
            </a:r>
            <a:r>
              <a:rPr lang="en-US" sz="1800" dirty="0"/>
              <a:t> </a:t>
            </a:r>
            <a:r>
              <a:rPr lang="en-US" sz="1800" dirty="0" err="1"/>
              <a:t>faucibus</a:t>
            </a:r>
            <a:r>
              <a:rPr lang="en-US" sz="1800" dirty="0"/>
              <a:t> quam vitae </a:t>
            </a:r>
            <a:r>
              <a:rPr lang="en-US" sz="1800" dirty="0" err="1"/>
              <a:t>ipsum</a:t>
            </a:r>
            <a:r>
              <a:rPr lang="en-US" sz="1800" dirty="0"/>
              <a:t> </a:t>
            </a:r>
            <a:r>
              <a:rPr lang="en-US" sz="1800" dirty="0" err="1"/>
              <a:t>pulvinar</a:t>
            </a:r>
            <a:r>
              <a:rPr lang="en-US" sz="1800" dirty="0"/>
              <a:t>, </a:t>
            </a:r>
            <a:r>
              <a:rPr lang="en-US" sz="1800" dirty="0" err="1"/>
              <a:t>suscipit</a:t>
            </a:r>
            <a:r>
              <a:rPr lang="en-US" sz="1800" dirty="0"/>
              <a:t> </a:t>
            </a:r>
            <a:r>
              <a:rPr lang="en-US" sz="1800" dirty="0" err="1"/>
              <a:t>aliquam</a:t>
            </a:r>
            <a:r>
              <a:rPr lang="en-US" sz="1800" dirty="0"/>
              <a:t> </a:t>
            </a:r>
            <a:r>
              <a:rPr lang="en-US" sz="1800" dirty="0" err="1"/>
              <a:t>diam</a:t>
            </a:r>
            <a:r>
              <a:rPr lang="en-US" sz="1800" dirty="0"/>
              <a:t> </a:t>
            </a:r>
            <a:r>
              <a:rPr lang="en-US" sz="1800" dirty="0" err="1"/>
              <a:t>elementum</a:t>
            </a:r>
            <a:endParaRPr lang="en-US" sz="1800" dirty="0"/>
          </a:p>
          <a:p>
            <a:r>
              <a:rPr lang="en-US" sz="1800" dirty="0" err="1"/>
              <a:t>Etiam</a:t>
            </a:r>
            <a:r>
              <a:rPr lang="en-US" sz="1800" dirty="0"/>
              <a:t> </a:t>
            </a:r>
            <a:r>
              <a:rPr lang="en-US" sz="1800" dirty="0" err="1"/>
              <a:t>viverra</a:t>
            </a:r>
            <a:r>
              <a:rPr lang="en-US" sz="1800" dirty="0"/>
              <a:t> </a:t>
            </a:r>
            <a:r>
              <a:rPr lang="en-US" sz="1800" dirty="0" err="1"/>
              <a:t>sem</a:t>
            </a:r>
            <a:r>
              <a:rPr lang="en-US" sz="1800" dirty="0"/>
              <a:t> a </a:t>
            </a:r>
            <a:r>
              <a:rPr lang="en-US" sz="1800" dirty="0" err="1"/>
              <a:t>massa</a:t>
            </a:r>
            <a:r>
              <a:rPr lang="en-US" sz="1800" dirty="0"/>
              <a:t> </a:t>
            </a:r>
            <a:r>
              <a:rPr lang="en-US" sz="1800" dirty="0" err="1"/>
              <a:t>lacinia</a:t>
            </a:r>
            <a:r>
              <a:rPr lang="en-US" sz="1800" dirty="0"/>
              <a:t> </a:t>
            </a:r>
            <a:r>
              <a:rPr lang="en-US" sz="1800" dirty="0" err="1"/>
              <a:t>imperdiet</a:t>
            </a:r>
            <a:r>
              <a:rPr lang="en-US" sz="1800" dirty="0"/>
              <a:t>. </a:t>
            </a:r>
          </a:p>
          <a:p>
            <a:r>
              <a:rPr lang="en-US" sz="1800" dirty="0" err="1"/>
              <a:t>Donec</a:t>
            </a:r>
            <a:r>
              <a:rPr lang="en-US" sz="1800" dirty="0"/>
              <a:t> </a:t>
            </a:r>
            <a:r>
              <a:rPr lang="en-US" sz="1800" dirty="0" err="1"/>
              <a:t>faucibus</a:t>
            </a:r>
            <a:r>
              <a:rPr lang="en-US" sz="1800" dirty="0"/>
              <a:t> quam vitae </a:t>
            </a:r>
            <a:r>
              <a:rPr lang="en-US" sz="1800" dirty="0" err="1"/>
              <a:t>ipsum</a:t>
            </a:r>
            <a:r>
              <a:rPr lang="en-US" sz="1800" dirty="0"/>
              <a:t> </a:t>
            </a:r>
            <a:r>
              <a:rPr lang="en-US" sz="1800" dirty="0" err="1"/>
              <a:t>pulvinar</a:t>
            </a:r>
            <a:r>
              <a:rPr lang="en-US" sz="1800" dirty="0"/>
              <a:t>, </a:t>
            </a:r>
            <a:r>
              <a:rPr lang="en-US" sz="1800" dirty="0" err="1"/>
              <a:t>suscipit</a:t>
            </a:r>
            <a:r>
              <a:rPr lang="en-US" sz="1800" dirty="0"/>
              <a:t> </a:t>
            </a:r>
            <a:r>
              <a:rPr lang="en-US" sz="1800" dirty="0" err="1"/>
              <a:t>aliquam</a:t>
            </a:r>
            <a:r>
              <a:rPr lang="en-US" sz="1800" dirty="0"/>
              <a:t> </a:t>
            </a:r>
            <a:r>
              <a:rPr lang="en-US" sz="1800" dirty="0" err="1"/>
              <a:t>diam</a:t>
            </a:r>
            <a:r>
              <a:rPr lang="en-US" sz="1800" dirty="0"/>
              <a:t> </a:t>
            </a:r>
            <a:r>
              <a:rPr lang="en-US" sz="1800" dirty="0" err="1"/>
              <a:t>elementum</a:t>
            </a:r>
            <a:endParaRPr lang="en-US" sz="1800" dirty="0"/>
          </a:p>
          <a:p>
            <a:r>
              <a:rPr lang="en-US" sz="1800" dirty="0" err="1"/>
              <a:t>Nulla</a:t>
            </a:r>
            <a:r>
              <a:rPr lang="en-US" sz="1800" dirty="0"/>
              <a:t> </a:t>
            </a:r>
            <a:r>
              <a:rPr lang="en-US" sz="1800" dirty="0" err="1"/>
              <a:t>dignissim</a:t>
            </a:r>
            <a:r>
              <a:rPr lang="en-US" sz="1800" dirty="0"/>
              <a:t> </a:t>
            </a:r>
            <a:r>
              <a:rPr lang="en-US" sz="1800" dirty="0" err="1"/>
              <a:t>tellus</a:t>
            </a:r>
            <a:r>
              <a:rPr lang="en-US" sz="1800" dirty="0"/>
              <a:t> </a:t>
            </a:r>
            <a:r>
              <a:rPr lang="en-US" sz="1800" dirty="0" err="1"/>
              <a:t>edget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r>
              <a:rPr lang="en-US" sz="1800" dirty="0"/>
              <a:t> </a:t>
            </a:r>
            <a:r>
              <a:rPr lang="en-US" sz="1800" dirty="0" err="1"/>
              <a:t>vestibulum</a:t>
            </a:r>
            <a:r>
              <a:rPr lang="en-US" sz="1800" dirty="0"/>
              <a:t>.</a:t>
            </a:r>
          </a:p>
          <a:p>
            <a:r>
              <a:rPr lang="en-US" sz="1800" dirty="0" err="1"/>
              <a:t>Bibem</a:t>
            </a:r>
            <a:r>
              <a:rPr lang="en-US" sz="1800" dirty="0"/>
              <a:t> </a:t>
            </a:r>
            <a:r>
              <a:rPr lang="en-US" sz="1800" dirty="0" err="1"/>
              <a:t>dumorem</a:t>
            </a:r>
            <a:r>
              <a:rPr lang="en-US" sz="1800" dirty="0"/>
              <a:t> </a:t>
            </a:r>
            <a:r>
              <a:rPr lang="en-US" sz="1800" dirty="0" err="1"/>
              <a:t>ipsum</a:t>
            </a:r>
            <a:r>
              <a:rPr lang="en-US" sz="1800" dirty="0"/>
              <a:t>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endParaRPr lang="en-US" sz="1800" dirty="0"/>
          </a:p>
          <a:p>
            <a:r>
              <a:rPr lang="en-US" sz="1800" dirty="0" err="1"/>
              <a:t>Lorem</a:t>
            </a:r>
            <a:r>
              <a:rPr lang="en-US" sz="1800" dirty="0"/>
              <a:t> </a:t>
            </a:r>
            <a:r>
              <a:rPr lang="en-US" sz="1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this is an example of highlighted text </a:t>
            </a:r>
            <a:r>
              <a:rPr lang="en-US" sz="1800" dirty="0" err="1"/>
              <a:t>scelerisque</a:t>
            </a:r>
            <a:endParaRPr lang="en-US" sz="1800" dirty="0"/>
          </a:p>
          <a:p>
            <a:r>
              <a:rPr lang="en-US" sz="1800" dirty="0" err="1"/>
              <a:t>Etiam</a:t>
            </a:r>
            <a:r>
              <a:rPr lang="en-US" sz="1800" dirty="0"/>
              <a:t> </a:t>
            </a:r>
            <a:r>
              <a:rPr lang="en-US" sz="1800" dirty="0" err="1"/>
              <a:t>viverra</a:t>
            </a:r>
            <a:r>
              <a:rPr lang="en-US" sz="1800" dirty="0"/>
              <a:t> </a:t>
            </a:r>
            <a:r>
              <a:rPr lang="en-US" sz="1800" dirty="0" err="1"/>
              <a:t>sem</a:t>
            </a:r>
            <a:r>
              <a:rPr lang="en-US" sz="1800" dirty="0"/>
              <a:t> a </a:t>
            </a:r>
            <a:r>
              <a:rPr lang="en-US" sz="1800" dirty="0" err="1"/>
              <a:t>massa</a:t>
            </a:r>
            <a:r>
              <a:rPr lang="en-US" sz="1800" dirty="0"/>
              <a:t> </a:t>
            </a:r>
            <a:r>
              <a:rPr lang="en-US" sz="1800" dirty="0" err="1"/>
              <a:t>lacinia</a:t>
            </a:r>
            <a:r>
              <a:rPr lang="en-US" sz="1800" dirty="0"/>
              <a:t> </a:t>
            </a:r>
            <a:r>
              <a:rPr lang="en-US" sz="1800" dirty="0" err="1" smtClean="0"/>
              <a:t>imperdiet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923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Subhead 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37267"/>
            <a:ext cx="4040188" cy="2315633"/>
          </a:xfrm>
        </p:spPr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  <a:p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quam vitae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elementum</a:t>
            </a:r>
            <a:endParaRPr lang="en-US" dirty="0"/>
          </a:p>
          <a:p>
            <a:r>
              <a:rPr lang="en-US" dirty="0"/>
              <a:t>Maecenas </a:t>
            </a:r>
            <a:r>
              <a:rPr lang="en-US" dirty="0" err="1"/>
              <a:t>aliquent</a:t>
            </a:r>
            <a:r>
              <a:rPr lang="en-US" dirty="0"/>
              <a:t> nisi 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 smtClean="0"/>
              <a:t>scelerisque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Subhead 2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37267"/>
            <a:ext cx="4041775" cy="2417233"/>
          </a:xfrm>
        </p:spPr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  <a:p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quam vitae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elementum</a:t>
            </a:r>
            <a:endParaRPr lang="en-US" dirty="0"/>
          </a:p>
          <a:p>
            <a:r>
              <a:rPr lang="en-US" dirty="0"/>
              <a:t>Maecenas </a:t>
            </a:r>
            <a:r>
              <a:rPr lang="en-US" dirty="0" err="1"/>
              <a:t>aliquent</a:t>
            </a:r>
            <a:r>
              <a:rPr lang="en-US" dirty="0"/>
              <a:t> nisi 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 smtClean="0"/>
              <a:t>scelerisque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37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5024"/>
            <a:ext cx="5194300" cy="3059177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b="1" dirty="0"/>
              <a:t>Subhead</a:t>
            </a:r>
          </a:p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  <a:p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quam vitae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pulvinar</a:t>
            </a:r>
            <a:r>
              <a:rPr lang="en-US" dirty="0"/>
              <a:t>,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elementum</a:t>
            </a:r>
            <a:endParaRPr lang="en-US" dirty="0"/>
          </a:p>
          <a:p>
            <a:r>
              <a:rPr lang="en-US" dirty="0"/>
              <a:t>Maecenas </a:t>
            </a:r>
            <a:r>
              <a:rPr lang="en-US" dirty="0" err="1"/>
              <a:t>aliquent</a:t>
            </a:r>
            <a:r>
              <a:rPr lang="en-US" dirty="0"/>
              <a:t> nisi a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 smtClean="0"/>
              <a:t>scelerisque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918200" y="1323874"/>
            <a:ext cx="2980267" cy="35926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96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T-white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6c0801-e5e3-4f43-84d3-79c3afe26ddb">
      <Terms xmlns="http://schemas.microsoft.com/office/infopath/2007/PartnerControls"/>
    </lcf76f155ced4ddcb4097134ff3c332f>
    <TaxCatchAll xmlns="35cb7fcb-c96f-4d26-8ee4-9fe9d199876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C3AD465DEB2F43BC5ED8FC4008C2CE" ma:contentTypeVersion="10" ma:contentTypeDescription="Create a new document." ma:contentTypeScope="" ma:versionID="0e3c519d7f25ff994e361a3da3e9e4b6">
  <xsd:schema xmlns:xsd="http://www.w3.org/2001/XMLSchema" xmlns:xs="http://www.w3.org/2001/XMLSchema" xmlns:p="http://schemas.microsoft.com/office/2006/metadata/properties" xmlns:ns2="016c0801-e5e3-4f43-84d3-79c3afe26ddb" xmlns:ns3="35cb7fcb-c96f-4d26-8ee4-9fe9d1998766" targetNamespace="http://schemas.microsoft.com/office/2006/metadata/properties" ma:root="true" ma:fieldsID="486484f10c0419f9bb4a5bd5df9f4357" ns2:_="" ns3:_="">
    <xsd:import namespace="016c0801-e5e3-4f43-84d3-79c3afe26ddb"/>
    <xsd:import namespace="35cb7fcb-c96f-4d26-8ee4-9fe9d199876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6c0801-e5e3-4f43-84d3-79c3afe26d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e6962ab-0744-46a3-9e0f-3fe952fbdf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cb7fcb-c96f-4d26-8ee4-9fe9d199876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44bbfb2b-f60e-4e6b-bc84-05ee3f1d3e57}" ma:internalName="TaxCatchAll" ma:showField="CatchAllData" ma:web="35cb7fcb-c96f-4d26-8ee4-9fe9d199876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sharepoint/v3/field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E479EE-AEB5-4663-A3CD-9E62B3686CBF}"/>
</file>

<file path=docProps/app.xml><?xml version="1.0" encoding="utf-8"?>
<Properties xmlns="http://schemas.openxmlformats.org/officeDocument/2006/extended-properties" xmlns:vt="http://schemas.openxmlformats.org/officeDocument/2006/docPropsVTypes">
  <Template>BOT-white-template.potx</Template>
  <TotalTime>923</TotalTime>
  <Words>171</Words>
  <Application>Microsoft Office PowerPoint</Application>
  <PresentationFormat>On-screen Show (16:9)</PresentationFormat>
  <Paragraphs>28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BOT-white-template</vt:lpstr>
      <vt:lpstr>2_Custom Design</vt:lpstr>
      <vt:lpstr>PowerPoint Presentation</vt:lpstr>
      <vt:lpstr>Headline</vt:lpstr>
      <vt:lpstr>Headline</vt:lpstr>
      <vt:lpstr>Headline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Wallace,Kristin</cp:lastModifiedBy>
  <cp:revision>111</cp:revision>
  <dcterms:created xsi:type="dcterms:W3CDTF">2010-04-12T23:12:02Z</dcterms:created>
  <dcterms:modified xsi:type="dcterms:W3CDTF">2014-07-23T13:28:14Z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0x01010006C3AD465DEB2F43BC5ED8FC4008C2CE</vt:lpwstr>
  </property>
</Properties>
</file>